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15" r:id="rId2"/>
    <p:sldId id="264" r:id="rId3"/>
    <p:sldId id="308" r:id="rId4"/>
    <p:sldId id="266" r:id="rId5"/>
    <p:sldId id="323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00"/>
    <a:srgbClr val="009900"/>
    <a:srgbClr val="3366FF"/>
    <a:srgbClr val="6699FF"/>
    <a:srgbClr val="0000FF"/>
    <a:srgbClr val="FF00FF"/>
    <a:srgbClr val="00FFFF"/>
    <a:srgbClr val="66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7" autoAdjust="0"/>
    <p:restoredTop sz="41935" autoAdjust="0"/>
  </p:normalViewPr>
  <p:slideViewPr>
    <p:cSldViewPr>
      <p:cViewPr varScale="1">
        <p:scale>
          <a:sx n="45" d="100"/>
          <a:sy n="45" d="100"/>
        </p:scale>
        <p:origin x="37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50ED9-5C51-4EF0-9286-72CA6598059E}" type="datetimeFigureOut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2287-7B68-48E0-910F-6D090CCDDA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3863-D59B-4337-99A2-EEEEB7211916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3863-D59B-4337-99A2-EEEEB72119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34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3863-D59B-4337-99A2-EEEEB72119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3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3863-D59B-4337-99A2-EEEEB721191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00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8909-B9D0-4E08-99B5-A936384BBACB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7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29B-C615-4E1A-A5CC-6FC53CFEE584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49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181-8F1B-4AC3-86B9-F134539BA894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>
            <a:lvl1pPr marL="342900" indent="-342900">
              <a:buSzPct val="80000"/>
              <a:buFont typeface="Wingdings" panose="05000000000000000000" pitchFamily="2" charset="2"/>
              <a:buChar char="l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Calibri" panose="020F0502020204030204" pitchFamily="34" charset="0"/>
              <a:buChar char="◦"/>
              <a:defRPr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6E17-9F6C-42BD-9FE8-73556BA4BAFE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41EB36-A379-44B0-8B7C-7F4D857A582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弦 6"/>
          <p:cNvSpPr/>
          <p:nvPr userDrawn="1"/>
        </p:nvSpPr>
        <p:spPr>
          <a:xfrm rot="16200000">
            <a:off x="3180827" y="-4203848"/>
            <a:ext cx="2808311" cy="6840760"/>
          </a:xfrm>
          <a:prstGeom prst="chord">
            <a:avLst>
              <a:gd name="adj1" fmla="val 6321568"/>
              <a:gd name="adj2" fmla="val 1527709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6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A6C5-1058-410B-9F5C-B1AB1FDD7521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94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4059-DF88-4EF4-920D-324D4FFF7613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9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2E46-074C-42E7-9F88-6D388C23E261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A49D-C66D-41EC-850F-2D6BD5A11D36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B8DE-AE05-471D-9C1E-6A914A2AE3D6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B8C0-866F-4531-86B4-4B6A56A64A80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7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2C6F-3A19-4DA0-8F80-4BBC2C730EA7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36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BDC0-FE54-4DBF-AE93-612F220DECB3}" type="datetime1">
              <a:rPr kumimoji="1" lang="ja-JP" altLang="en-US" smtClean="0"/>
              <a:t>2014/11/4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EB36-A379-44B0-8B7C-7F4D857A58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3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03" y="6168578"/>
            <a:ext cx="2160240" cy="35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サブタイトル 2"/>
          <p:cNvSpPr txBox="1">
            <a:spLocks/>
          </p:cNvSpPr>
          <p:nvPr/>
        </p:nvSpPr>
        <p:spPr>
          <a:xfrm>
            <a:off x="408182" y="5512367"/>
            <a:ext cx="834028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Yukie Nagai, Yutaka 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Ohtake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and 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Hiromasa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Suzuki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57485" y="3891309"/>
            <a:ext cx="8716416" cy="1684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ja-JP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Tomographic 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Surface Reconstruction from </a:t>
            </a:r>
            <a:r>
              <a:rPr lang="en-US" altLang="ja-JP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Point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Cloud</a:t>
            </a:r>
            <a:endParaRPr lang="ja-JP" altLang="en-US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641320" y="246997"/>
            <a:ext cx="3600580" cy="3420476"/>
            <a:chOff x="574811" y="321657"/>
            <a:chExt cx="6821451" cy="648025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4170">
              <a:off x="603603" y="3383106"/>
              <a:ext cx="2465267" cy="2465274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1499974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93727">
              <a:off x="574808" y="1311098"/>
              <a:ext cx="2465274" cy="2465267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6595">
              <a:off x="2642470" y="324135"/>
              <a:ext cx="2460324" cy="2455367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scene3d>
              <a:camera prst="orthographicFront">
                <a:rot lat="1527780" lon="2209543" rev="21167261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2142">
              <a:off x="4940895" y="1275489"/>
              <a:ext cx="2455367" cy="2460324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scene3d>
              <a:camera prst="orthographicFront">
                <a:rot lat="1200000" lon="9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1417">
              <a:off x="4748875" y="3484742"/>
              <a:ext cx="2465267" cy="2465274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orthographicFront">
                <a:rot lat="2119818" lon="21341405" rev="218318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30319" flipH="1">
              <a:off x="2542674" y="4351493"/>
              <a:ext cx="2450423" cy="2450416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  <a:scene3d>
              <a:camera prst="orthographicFront">
                <a:rot lat="0" lon="3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2" descr="G:\SMI2014\figure\cat_trimmed-points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3426">
              <a:off x="2413992" y="2374377"/>
              <a:ext cx="2484964" cy="261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グループ化 30"/>
          <p:cNvGrpSpPr/>
          <p:nvPr/>
        </p:nvGrpSpPr>
        <p:grpSpPr>
          <a:xfrm rot="21425702">
            <a:off x="6076479" y="600072"/>
            <a:ext cx="2844166" cy="2173762"/>
            <a:chOff x="3971764" y="1340767"/>
            <a:chExt cx="4218997" cy="322452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0" b="28456"/>
            <a:stretch/>
          </p:blipFill>
          <p:spPr bwMode="auto">
            <a:xfrm>
              <a:off x="3971764" y="1340767"/>
              <a:ext cx="2693695" cy="154629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RightUp">
                <a:rot lat="1318306" lon="17283933" rev="20839923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0" b="28456"/>
            <a:stretch/>
          </p:blipFill>
          <p:spPr bwMode="auto">
            <a:xfrm>
              <a:off x="4322301" y="1676415"/>
              <a:ext cx="2693695" cy="154629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RightUp">
                <a:rot lat="1318306" lon="17283933" rev="20839923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0" b="28456"/>
            <a:stretch/>
          </p:blipFill>
          <p:spPr bwMode="auto">
            <a:xfrm>
              <a:off x="4713889" y="2123944"/>
              <a:ext cx="2693695" cy="154629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RightUp">
                <a:rot lat="1318306" lon="17283933" rev="20839923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0" b="28456"/>
            <a:stretch/>
          </p:blipFill>
          <p:spPr bwMode="auto">
            <a:xfrm>
              <a:off x="5105478" y="2571473"/>
              <a:ext cx="2693695" cy="154629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RightUp">
                <a:rot lat="1318306" lon="17283933" rev="20839923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0" b="28456"/>
            <a:stretch/>
          </p:blipFill>
          <p:spPr bwMode="auto">
            <a:xfrm>
              <a:off x="5497066" y="3019003"/>
              <a:ext cx="2693695" cy="154629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RightUp">
                <a:rot lat="1318306" lon="17283933" rev="20839923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" descr="G:\SMI2014\figure\cat_trimmed-iso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9" y="2504113"/>
            <a:ext cx="1457839" cy="12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53085" y="2987420"/>
            <a:ext cx="198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9"/>
                </a:solidFill>
              </a:rPr>
              <a:t>Non-X-ray </a:t>
            </a:r>
            <a:r>
              <a:rPr lang="en-US" altLang="ja-JP" sz="2400" b="1" dirty="0" smtClean="0">
                <a:solidFill>
                  <a:srgbClr val="000099"/>
                </a:solidFill>
              </a:rPr>
              <a:t>CT</a:t>
            </a:r>
            <a:endParaRPr kumimoji="1" lang="ja-JP" altLang="en-US" sz="2400" b="1" dirty="0">
              <a:solidFill>
                <a:srgbClr val="000099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951081" y="2907517"/>
            <a:ext cx="1309802" cy="333466"/>
          </a:xfrm>
          <a:prstGeom prst="rightArrow">
            <a:avLst>
              <a:gd name="adj1" fmla="val 44287"/>
              <a:gd name="adj2" fmla="val 81420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03815" y="895718"/>
            <a:ext cx="2309879" cy="2170976"/>
            <a:chOff x="103815" y="895718"/>
            <a:chExt cx="2309879" cy="2170976"/>
          </a:xfrm>
        </p:grpSpPr>
        <p:pic>
          <p:nvPicPr>
            <p:cNvPr id="1028" name="Picture 4" descr="http://www.wardray-premise.com/images/products/large/misc/xra5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15" y="895718"/>
              <a:ext cx="2309879" cy="211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 flipH="1">
              <a:off x="493676" y="1454220"/>
              <a:ext cx="1475110" cy="1605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22185" y="1460750"/>
              <a:ext cx="1475110" cy="160594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8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8" y="1247675"/>
            <a:ext cx="1279230" cy="20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1853"/>
            <a:ext cx="8928992" cy="8549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Tomographic Surface Reconstruction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BD46-3057-41AE-B94A-2B56F8B18E5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78381" y="4088981"/>
            <a:ext cx="2168349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ja-JP" sz="2800" dirty="0" smtClean="0"/>
              <a:t>Points </a:t>
            </a:r>
            <a:r>
              <a:rPr kumimoji="1" lang="en-US" altLang="ja-JP" sz="2800" dirty="0" smtClean="0"/>
              <a:t>with </a:t>
            </a:r>
            <a:r>
              <a:rPr kumimoji="1" lang="en-US" altLang="ja-JP" sz="2800" dirty="0" err="1" smtClean="0"/>
              <a:t>normals</a:t>
            </a:r>
            <a:endParaRPr kumimoji="1" lang="en-US" altLang="ja-JP" sz="2800" dirty="0" smtClean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5196842" y="4068591"/>
            <a:ext cx="2162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Tomogram</a:t>
            </a:r>
          </a:p>
          <a:p>
            <a:pPr algn="ctr"/>
            <a:r>
              <a:rPr lang="en-US" altLang="ja-JP" sz="2400" dirty="0" smtClean="0"/>
              <a:t>(CT volume)</a:t>
            </a:r>
            <a:endParaRPr kumimoji="1" lang="ja-JP" altLang="en-US" sz="2400" dirty="0"/>
          </a:p>
        </p:txBody>
      </p:sp>
      <p:sp>
        <p:nvSpPr>
          <p:cNvPr id="1078" name="テキスト ボックス 1077"/>
          <p:cNvSpPr txBox="1"/>
          <p:nvPr/>
        </p:nvSpPr>
        <p:spPr>
          <a:xfrm>
            <a:off x="7451587" y="4026792"/>
            <a:ext cx="1512901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ja-JP" sz="2800" dirty="0" smtClean="0"/>
              <a:t>Surface mesh</a:t>
            </a:r>
            <a:endParaRPr kumimoji="1" lang="ja-JP" altLang="en-US" sz="2800" dirty="0"/>
          </a:p>
        </p:txBody>
      </p:sp>
      <p:sp>
        <p:nvSpPr>
          <p:cNvPr id="1008" name="テキスト ボックス 1007"/>
          <p:cNvSpPr txBox="1"/>
          <p:nvPr/>
        </p:nvSpPr>
        <p:spPr>
          <a:xfrm>
            <a:off x="2721362" y="4007853"/>
            <a:ext cx="218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Sinogram</a:t>
            </a: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1609550" y="5740743"/>
            <a:ext cx="4608512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ja-JP" sz="3200" b="1" dirty="0" smtClean="0">
                <a:solidFill>
                  <a:srgbClr val="000099"/>
                </a:solidFill>
              </a:rPr>
              <a:t>2. CT reconstruction</a:t>
            </a:r>
            <a:endParaRPr kumimoji="1" lang="ja-JP" altLang="en-US" sz="3200" b="1" dirty="0">
              <a:solidFill>
                <a:srgbClr val="000099"/>
              </a:solidFill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3017010" y="6168071"/>
            <a:ext cx="309287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ja-JP" sz="3200" b="1" dirty="0" smtClean="0">
                <a:solidFill>
                  <a:srgbClr val="000099"/>
                </a:solidFill>
              </a:rPr>
              <a:t>3. Polygonization</a:t>
            </a:r>
            <a:endParaRPr kumimoji="1" lang="ja-JP" altLang="en-US" sz="3200" b="1" dirty="0">
              <a:solidFill>
                <a:srgbClr val="000099"/>
              </a:solidFill>
            </a:endParaRPr>
          </a:p>
        </p:txBody>
      </p:sp>
      <p:sp>
        <p:nvSpPr>
          <p:cNvPr id="1079" name="テキスト ボックス 1078"/>
          <p:cNvSpPr txBox="1"/>
          <p:nvPr/>
        </p:nvSpPr>
        <p:spPr>
          <a:xfrm>
            <a:off x="1159382" y="5332022"/>
            <a:ext cx="422558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ja-JP" sz="3200" b="1" dirty="0" smtClean="0">
                <a:solidFill>
                  <a:srgbClr val="000099"/>
                </a:solidFill>
              </a:rPr>
              <a:t>1. Generating sinogram</a:t>
            </a:r>
            <a:endParaRPr kumimoji="1" lang="ja-JP" altLang="en-US" sz="3200" b="1" dirty="0">
              <a:solidFill>
                <a:srgbClr val="000099"/>
              </a:solidFill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2076228" y="4269463"/>
            <a:ext cx="836203" cy="0"/>
          </a:xfrm>
          <a:prstGeom prst="straightConnector1">
            <a:avLst/>
          </a:prstGeom>
          <a:ln w="635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4674004" y="4355160"/>
            <a:ext cx="744438" cy="0"/>
          </a:xfrm>
          <a:prstGeom prst="straightConnector1">
            <a:avLst/>
          </a:prstGeom>
          <a:ln w="635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7127217" y="4355160"/>
            <a:ext cx="504056" cy="0"/>
          </a:xfrm>
          <a:prstGeom prst="straightConnector1">
            <a:avLst/>
          </a:prstGeom>
          <a:ln w="635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グループ化 75"/>
          <p:cNvGrpSpPr/>
          <p:nvPr/>
        </p:nvGrpSpPr>
        <p:grpSpPr>
          <a:xfrm>
            <a:off x="6527712" y="554247"/>
            <a:ext cx="1637260" cy="3647850"/>
            <a:chOff x="4349354" y="4503420"/>
            <a:chExt cx="1191674" cy="2655075"/>
          </a:xfrm>
        </p:grpSpPr>
        <p:pic>
          <p:nvPicPr>
            <p:cNvPr id="77" name="Picture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0131">
              <a:off x="4368456" y="5739066"/>
              <a:ext cx="1172572" cy="1419429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0131">
              <a:off x="4349354" y="5326454"/>
              <a:ext cx="1172572" cy="1419429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0131">
              <a:off x="4349354" y="4913842"/>
              <a:ext cx="1172572" cy="1419429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7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30131">
              <a:off x="4357425" y="4503420"/>
              <a:ext cx="1172572" cy="1417238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グループ化 80"/>
          <p:cNvGrpSpPr/>
          <p:nvPr/>
        </p:nvGrpSpPr>
        <p:grpSpPr>
          <a:xfrm>
            <a:off x="3382399" y="991406"/>
            <a:ext cx="2737937" cy="2778662"/>
            <a:chOff x="5265216" y="839374"/>
            <a:chExt cx="2465938" cy="2502621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65216" y="839374"/>
              <a:ext cx="1302647" cy="1302646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83515" y="1145355"/>
              <a:ext cx="1302647" cy="130264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テキスト ボックス 83"/>
            <p:cNvSpPr txBox="1"/>
            <p:nvPr/>
          </p:nvSpPr>
          <p:spPr>
            <a:xfrm>
              <a:off x="6058013" y="2368261"/>
              <a:ext cx="569585" cy="406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・・・</a:t>
              </a:r>
              <a:endParaRPr kumimoji="1" lang="ja-JP" altLang="en-US" sz="2400" b="1" dirty="0"/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428507" y="2039348"/>
              <a:ext cx="1302647" cy="1302647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  <a:scene3d>
              <a:camera prst="isometricRight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" name="グループ化 85"/>
          <p:cNvGrpSpPr/>
          <p:nvPr/>
        </p:nvGrpSpPr>
        <p:grpSpPr>
          <a:xfrm>
            <a:off x="7359464" y="1873145"/>
            <a:ext cx="1703548" cy="2077380"/>
            <a:chOff x="7272342" y="1825605"/>
            <a:chExt cx="1703548" cy="2077380"/>
          </a:xfrm>
        </p:grpSpPr>
        <p:sp>
          <p:nvSpPr>
            <p:cNvPr id="87" name="正方形/長方形 86"/>
            <p:cNvSpPr/>
            <p:nvPr/>
          </p:nvSpPr>
          <p:spPr>
            <a:xfrm>
              <a:off x="7674768" y="2102268"/>
              <a:ext cx="929680" cy="1629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42" y="1825605"/>
              <a:ext cx="1703548" cy="20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グループ化 31"/>
          <p:cNvGrpSpPr/>
          <p:nvPr/>
        </p:nvGrpSpPr>
        <p:grpSpPr>
          <a:xfrm>
            <a:off x="44615" y="991406"/>
            <a:ext cx="3300257" cy="2309824"/>
            <a:chOff x="425746" y="2047020"/>
            <a:chExt cx="3475104" cy="2432198"/>
          </a:xfrm>
        </p:grpSpPr>
        <p:sp>
          <p:nvSpPr>
            <p:cNvPr id="33" name="フリーフォーム 32"/>
            <p:cNvSpPr/>
            <p:nvPr/>
          </p:nvSpPr>
          <p:spPr>
            <a:xfrm>
              <a:off x="1895703" y="2084761"/>
              <a:ext cx="2002522" cy="2266418"/>
            </a:xfrm>
            <a:custGeom>
              <a:avLst/>
              <a:gdLst>
                <a:gd name="connsiteX0" fmla="*/ 15586 w 2156114"/>
                <a:gd name="connsiteY0" fmla="*/ 0 h 2415886"/>
                <a:gd name="connsiteX1" fmla="*/ 2156114 w 2156114"/>
                <a:gd name="connsiteY1" fmla="*/ 420832 h 2415886"/>
                <a:gd name="connsiteX2" fmla="*/ 2145723 w 2156114"/>
                <a:gd name="connsiteY2" fmla="*/ 2415886 h 2415886"/>
                <a:gd name="connsiteX3" fmla="*/ 0 w 2156114"/>
                <a:gd name="connsiteY3" fmla="*/ 1989859 h 2415886"/>
                <a:gd name="connsiteX4" fmla="*/ 15586 w 2156114"/>
                <a:gd name="connsiteY4" fmla="*/ 0 h 2415886"/>
                <a:gd name="connsiteX0" fmla="*/ 15586 w 2146361"/>
                <a:gd name="connsiteY0" fmla="*/ 0 h 2415886"/>
                <a:gd name="connsiteX1" fmla="*/ 2140720 w 2146361"/>
                <a:gd name="connsiteY1" fmla="*/ 420832 h 2415886"/>
                <a:gd name="connsiteX2" fmla="*/ 2145723 w 2146361"/>
                <a:gd name="connsiteY2" fmla="*/ 2415886 h 2415886"/>
                <a:gd name="connsiteX3" fmla="*/ 0 w 2146361"/>
                <a:gd name="connsiteY3" fmla="*/ 1989859 h 2415886"/>
                <a:gd name="connsiteX4" fmla="*/ 15586 w 2146361"/>
                <a:gd name="connsiteY4" fmla="*/ 0 h 2415886"/>
                <a:gd name="connsiteX0" fmla="*/ 15586 w 2140720"/>
                <a:gd name="connsiteY0" fmla="*/ 0 h 2409728"/>
                <a:gd name="connsiteX1" fmla="*/ 2140720 w 2140720"/>
                <a:gd name="connsiteY1" fmla="*/ 420832 h 2409728"/>
                <a:gd name="connsiteX2" fmla="*/ 2139565 w 2140720"/>
                <a:gd name="connsiteY2" fmla="*/ 2409728 h 2409728"/>
                <a:gd name="connsiteX3" fmla="*/ 0 w 2140720"/>
                <a:gd name="connsiteY3" fmla="*/ 1989859 h 2409728"/>
                <a:gd name="connsiteX4" fmla="*/ 15586 w 2140720"/>
                <a:gd name="connsiteY4" fmla="*/ 0 h 2409728"/>
                <a:gd name="connsiteX0" fmla="*/ 192 w 2125326"/>
                <a:gd name="connsiteY0" fmla="*/ 0 h 2409728"/>
                <a:gd name="connsiteX1" fmla="*/ 2125326 w 2125326"/>
                <a:gd name="connsiteY1" fmla="*/ 420832 h 2409728"/>
                <a:gd name="connsiteX2" fmla="*/ 2124171 w 2125326"/>
                <a:gd name="connsiteY2" fmla="*/ 2409728 h 2409728"/>
                <a:gd name="connsiteX3" fmla="*/ 0 w 2125326"/>
                <a:gd name="connsiteY3" fmla="*/ 1999096 h 2409728"/>
                <a:gd name="connsiteX4" fmla="*/ 192 w 2125326"/>
                <a:gd name="connsiteY4" fmla="*/ 0 h 2409728"/>
                <a:gd name="connsiteX0" fmla="*/ 0 w 2131292"/>
                <a:gd name="connsiteY0" fmla="*/ 0 h 2400492"/>
                <a:gd name="connsiteX1" fmla="*/ 2131292 w 2131292"/>
                <a:gd name="connsiteY1" fmla="*/ 411596 h 2400492"/>
                <a:gd name="connsiteX2" fmla="*/ 2130137 w 2131292"/>
                <a:gd name="connsiteY2" fmla="*/ 2400492 h 2400492"/>
                <a:gd name="connsiteX3" fmla="*/ 5966 w 2131292"/>
                <a:gd name="connsiteY3" fmla="*/ 1989860 h 2400492"/>
                <a:gd name="connsiteX4" fmla="*/ 0 w 2131292"/>
                <a:gd name="connsiteY4" fmla="*/ 0 h 240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292" h="2400492">
                  <a:moveTo>
                    <a:pt x="0" y="0"/>
                  </a:moveTo>
                  <a:lnTo>
                    <a:pt x="2131292" y="411596"/>
                  </a:lnTo>
                  <a:cubicBezTo>
                    <a:pt x="2127828" y="1076614"/>
                    <a:pt x="2133601" y="1735474"/>
                    <a:pt x="2130137" y="2400492"/>
                  </a:cubicBezTo>
                  <a:lnTo>
                    <a:pt x="5966" y="1989860"/>
                  </a:lnTo>
                  <a:cubicBezTo>
                    <a:pt x="3977" y="1326573"/>
                    <a:pt x="1989" y="66328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619" y="2403826"/>
              <a:ext cx="1224079" cy="1639485"/>
            </a:xfrm>
            <a:prstGeom prst="rect">
              <a:avLst/>
            </a:prstGeom>
          </p:spPr>
        </p:pic>
        <p:grpSp>
          <p:nvGrpSpPr>
            <p:cNvPr id="35" name="グループ化 34"/>
            <p:cNvGrpSpPr/>
            <p:nvPr/>
          </p:nvGrpSpPr>
          <p:grpSpPr>
            <a:xfrm>
              <a:off x="1770383" y="2047020"/>
              <a:ext cx="2130467" cy="2432198"/>
              <a:chOff x="1683793" y="2896476"/>
              <a:chExt cx="2130467" cy="2432198"/>
            </a:xfrm>
          </p:grpSpPr>
          <p:cxnSp>
            <p:nvCxnSpPr>
              <p:cNvPr id="40" name="直線コネクタ 39"/>
              <p:cNvCxnSpPr/>
              <p:nvPr/>
            </p:nvCxnSpPr>
            <p:spPr>
              <a:xfrm>
                <a:off x="1683793" y="2896476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1683793" y="3106166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683793" y="3315854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683793" y="3525544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1683793" y="3735232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1683793" y="3944922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1683793" y="4154610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1683793" y="4364300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1683793" y="4573988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1683793" y="4783678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1809114" y="2927780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2310400" y="302169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2561044" y="3062353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2811686" y="3115611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3062330" y="3178222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3312973" y="3240832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3563616" y="3272137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3814260" y="333449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2059171" y="297602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グループ化 35"/>
            <p:cNvGrpSpPr/>
            <p:nvPr/>
          </p:nvGrpSpPr>
          <p:grpSpPr>
            <a:xfrm>
              <a:off x="425746" y="2740082"/>
              <a:ext cx="2649910" cy="1050947"/>
              <a:chOff x="339156" y="3589538"/>
              <a:chExt cx="2649910" cy="1050947"/>
            </a:xfrm>
          </p:grpSpPr>
          <p:cxnSp>
            <p:nvCxnSpPr>
              <p:cNvPr id="37" name="直線矢印コネクタ 36"/>
              <p:cNvCxnSpPr/>
              <p:nvPr/>
            </p:nvCxnSpPr>
            <p:spPr>
              <a:xfrm flipV="1">
                <a:off x="404849" y="3656790"/>
                <a:ext cx="2338986" cy="940185"/>
              </a:xfrm>
              <a:prstGeom prst="straightConnector1">
                <a:avLst/>
              </a:prstGeom>
              <a:ln w="38100">
                <a:solidFill>
                  <a:srgbClr val="FF99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flipV="1">
                <a:off x="339156" y="3589538"/>
                <a:ext cx="2179748" cy="876173"/>
              </a:xfrm>
              <a:prstGeom prst="straightConnector1">
                <a:avLst/>
              </a:prstGeom>
              <a:ln w="38100">
                <a:solidFill>
                  <a:srgbClr val="FF99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 flipV="1">
                <a:off x="648838" y="3699805"/>
                <a:ext cx="2340228" cy="940680"/>
              </a:xfrm>
              <a:prstGeom prst="straightConnector1">
                <a:avLst/>
              </a:prstGeom>
              <a:ln w="38100">
                <a:solidFill>
                  <a:srgbClr val="FF99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環状矢印 61"/>
          <p:cNvSpPr/>
          <p:nvPr/>
        </p:nvSpPr>
        <p:spPr>
          <a:xfrm rot="16200000" flipV="1">
            <a:off x="566216" y="2928728"/>
            <a:ext cx="498348" cy="1112871"/>
          </a:xfrm>
          <a:prstGeom prst="circularArrow">
            <a:avLst>
              <a:gd name="adj1" fmla="val 17086"/>
              <a:gd name="adj2" fmla="val 1519875"/>
              <a:gd name="adj3" fmla="val 16698552"/>
              <a:gd name="adj4" fmla="val 3932132"/>
              <a:gd name="adj5" fmla="val 22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3010" y="4442814"/>
            <a:ext cx="2746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2400" dirty="0">
                <a:solidFill>
                  <a:prstClr val="black"/>
                </a:solidFill>
              </a:rPr>
              <a:t>(</a:t>
            </a:r>
            <a:r>
              <a:rPr lang="en-US" altLang="ja-JP" sz="2400" dirty="0" smtClean="0">
                <a:solidFill>
                  <a:prstClr val="black"/>
                </a:solidFill>
              </a:rPr>
              <a:t>transmission-length</a:t>
            </a:r>
          </a:p>
          <a:p>
            <a:pPr lvl="0" algn="ctr"/>
            <a:r>
              <a:rPr lang="en-US" altLang="ja-JP" sz="2400" dirty="0" smtClean="0">
                <a:solidFill>
                  <a:prstClr val="black"/>
                </a:solidFill>
              </a:rPr>
              <a:t>maps</a:t>
            </a:r>
            <a:r>
              <a:rPr lang="en-US" altLang="ja-JP" sz="2400" dirty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6204261" y="5824079"/>
            <a:ext cx="157817" cy="748463"/>
          </a:xfrm>
          <a:prstGeom prst="rightBrace">
            <a:avLst>
              <a:gd name="adj1" fmla="val 40650"/>
              <a:gd name="adj2" fmla="val 50000"/>
            </a:avLst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50161" y="5961860"/>
            <a:ext cx="268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66FF"/>
                </a:solidFill>
              </a:rPr>
              <a:t>Existing</a:t>
            </a:r>
            <a:r>
              <a:rPr kumimoji="1" lang="ja-JP" altLang="en-US" sz="2400" dirty="0" smtClean="0">
                <a:solidFill>
                  <a:srgbClr val="3366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methods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グループ化 62"/>
          <p:cNvGrpSpPr/>
          <p:nvPr/>
        </p:nvGrpSpPr>
        <p:grpSpPr>
          <a:xfrm>
            <a:off x="1455073" y="946680"/>
            <a:ext cx="2023274" cy="2309824"/>
            <a:chOff x="1770383" y="2047020"/>
            <a:chExt cx="2130467" cy="2432198"/>
          </a:xfrm>
        </p:grpSpPr>
        <p:sp>
          <p:nvSpPr>
            <p:cNvPr id="64" name="フリーフォーム 63"/>
            <p:cNvSpPr/>
            <p:nvPr/>
          </p:nvSpPr>
          <p:spPr>
            <a:xfrm>
              <a:off x="1895703" y="2084761"/>
              <a:ext cx="2002522" cy="2266418"/>
            </a:xfrm>
            <a:custGeom>
              <a:avLst/>
              <a:gdLst>
                <a:gd name="connsiteX0" fmla="*/ 15586 w 2156114"/>
                <a:gd name="connsiteY0" fmla="*/ 0 h 2415886"/>
                <a:gd name="connsiteX1" fmla="*/ 2156114 w 2156114"/>
                <a:gd name="connsiteY1" fmla="*/ 420832 h 2415886"/>
                <a:gd name="connsiteX2" fmla="*/ 2145723 w 2156114"/>
                <a:gd name="connsiteY2" fmla="*/ 2415886 h 2415886"/>
                <a:gd name="connsiteX3" fmla="*/ 0 w 2156114"/>
                <a:gd name="connsiteY3" fmla="*/ 1989859 h 2415886"/>
                <a:gd name="connsiteX4" fmla="*/ 15586 w 2156114"/>
                <a:gd name="connsiteY4" fmla="*/ 0 h 2415886"/>
                <a:gd name="connsiteX0" fmla="*/ 15586 w 2146361"/>
                <a:gd name="connsiteY0" fmla="*/ 0 h 2415886"/>
                <a:gd name="connsiteX1" fmla="*/ 2140720 w 2146361"/>
                <a:gd name="connsiteY1" fmla="*/ 420832 h 2415886"/>
                <a:gd name="connsiteX2" fmla="*/ 2145723 w 2146361"/>
                <a:gd name="connsiteY2" fmla="*/ 2415886 h 2415886"/>
                <a:gd name="connsiteX3" fmla="*/ 0 w 2146361"/>
                <a:gd name="connsiteY3" fmla="*/ 1989859 h 2415886"/>
                <a:gd name="connsiteX4" fmla="*/ 15586 w 2146361"/>
                <a:gd name="connsiteY4" fmla="*/ 0 h 2415886"/>
                <a:gd name="connsiteX0" fmla="*/ 15586 w 2140720"/>
                <a:gd name="connsiteY0" fmla="*/ 0 h 2409728"/>
                <a:gd name="connsiteX1" fmla="*/ 2140720 w 2140720"/>
                <a:gd name="connsiteY1" fmla="*/ 420832 h 2409728"/>
                <a:gd name="connsiteX2" fmla="*/ 2139565 w 2140720"/>
                <a:gd name="connsiteY2" fmla="*/ 2409728 h 2409728"/>
                <a:gd name="connsiteX3" fmla="*/ 0 w 2140720"/>
                <a:gd name="connsiteY3" fmla="*/ 1989859 h 2409728"/>
                <a:gd name="connsiteX4" fmla="*/ 15586 w 2140720"/>
                <a:gd name="connsiteY4" fmla="*/ 0 h 2409728"/>
                <a:gd name="connsiteX0" fmla="*/ 192 w 2125326"/>
                <a:gd name="connsiteY0" fmla="*/ 0 h 2409728"/>
                <a:gd name="connsiteX1" fmla="*/ 2125326 w 2125326"/>
                <a:gd name="connsiteY1" fmla="*/ 420832 h 2409728"/>
                <a:gd name="connsiteX2" fmla="*/ 2124171 w 2125326"/>
                <a:gd name="connsiteY2" fmla="*/ 2409728 h 2409728"/>
                <a:gd name="connsiteX3" fmla="*/ 0 w 2125326"/>
                <a:gd name="connsiteY3" fmla="*/ 1999096 h 2409728"/>
                <a:gd name="connsiteX4" fmla="*/ 192 w 2125326"/>
                <a:gd name="connsiteY4" fmla="*/ 0 h 2409728"/>
                <a:gd name="connsiteX0" fmla="*/ 0 w 2131292"/>
                <a:gd name="connsiteY0" fmla="*/ 0 h 2400492"/>
                <a:gd name="connsiteX1" fmla="*/ 2131292 w 2131292"/>
                <a:gd name="connsiteY1" fmla="*/ 411596 h 2400492"/>
                <a:gd name="connsiteX2" fmla="*/ 2130137 w 2131292"/>
                <a:gd name="connsiteY2" fmla="*/ 2400492 h 2400492"/>
                <a:gd name="connsiteX3" fmla="*/ 5966 w 2131292"/>
                <a:gd name="connsiteY3" fmla="*/ 1989860 h 2400492"/>
                <a:gd name="connsiteX4" fmla="*/ 0 w 2131292"/>
                <a:gd name="connsiteY4" fmla="*/ 0 h 240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1292" h="2400492">
                  <a:moveTo>
                    <a:pt x="0" y="0"/>
                  </a:moveTo>
                  <a:lnTo>
                    <a:pt x="2131292" y="411596"/>
                  </a:lnTo>
                  <a:cubicBezTo>
                    <a:pt x="2127828" y="1076614"/>
                    <a:pt x="2133601" y="1735474"/>
                    <a:pt x="2130137" y="2400492"/>
                  </a:cubicBezTo>
                  <a:lnTo>
                    <a:pt x="5966" y="1989860"/>
                  </a:lnTo>
                  <a:cubicBezTo>
                    <a:pt x="3977" y="1326573"/>
                    <a:pt x="1989" y="66328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619" y="2403826"/>
              <a:ext cx="1224079" cy="1639485"/>
            </a:xfrm>
            <a:prstGeom prst="rect">
              <a:avLst/>
            </a:prstGeom>
          </p:spPr>
        </p:pic>
        <p:grpSp>
          <p:nvGrpSpPr>
            <p:cNvPr id="66" name="グループ化 65"/>
            <p:cNvGrpSpPr/>
            <p:nvPr/>
          </p:nvGrpSpPr>
          <p:grpSpPr>
            <a:xfrm>
              <a:off x="1770383" y="2047020"/>
              <a:ext cx="2130467" cy="2432198"/>
              <a:chOff x="1683793" y="2896476"/>
              <a:chExt cx="2130467" cy="2432198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1683793" y="2896476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1683793" y="3106166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1683793" y="3315854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>
                <a:off x="1683793" y="3525544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1683793" y="3735232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1683793" y="3944922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1683793" y="4154610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1683793" y="4364300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1683793" y="4573988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>
                <a:off x="1683793" y="4783678"/>
                <a:ext cx="2130467" cy="41695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1809114" y="2927780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>
                <a:off x="2310400" y="302169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2561044" y="3062353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2811686" y="3115611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3062330" y="3178222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3312973" y="3240832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>
                <a:off x="3563616" y="3272137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>
                <a:off x="3814260" y="333449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>
                <a:off x="2059171" y="2976026"/>
                <a:ext cx="0" cy="199417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4968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Virtual CT Scanning</a:t>
            </a:r>
            <a:endParaRPr kumimoji="1" lang="ja-JP" altLang="en-US" dirty="0"/>
          </a:p>
        </p:txBody>
      </p:sp>
      <p:sp>
        <p:nvSpPr>
          <p:cNvPr id="161" name="スライド番号プレースホルダー 160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DE02BD46-3057-41AE-B94A-2B56F8B18E5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3736359" y="2084624"/>
            <a:ext cx="5191806" cy="1642052"/>
            <a:chOff x="3821353" y="2663748"/>
            <a:chExt cx="5191806" cy="1642052"/>
          </a:xfrm>
        </p:grpSpPr>
        <p:sp>
          <p:nvSpPr>
            <p:cNvPr id="123" name="テキスト ボックス 122"/>
            <p:cNvSpPr txBox="1"/>
            <p:nvPr/>
          </p:nvSpPr>
          <p:spPr>
            <a:xfrm>
              <a:off x="4212050" y="3918002"/>
              <a:ext cx="4671793" cy="3877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ja-JP" sz="2400" dirty="0" smtClean="0"/>
                <a:t>(Set of maps of </a:t>
              </a:r>
              <a:r>
                <a:rPr lang="en-US" altLang="ja-JP" sz="2400" dirty="0" smtClean="0">
                  <a:solidFill>
                    <a:srgbClr val="FF6600"/>
                  </a:solidFill>
                </a:rPr>
                <a:t>transmission length</a:t>
              </a:r>
              <a:r>
                <a:rPr lang="en-US" altLang="ja-JP" sz="2400" dirty="0" smtClean="0"/>
                <a:t>)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217680" y="2663748"/>
              <a:ext cx="632412" cy="451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/>
                <a:t>・・・</a:t>
              </a:r>
              <a:endParaRPr kumimoji="1" lang="ja-JP" altLang="en-US" sz="2400" b="1" dirty="0"/>
            </a:p>
          </p:txBody>
        </p:sp>
        <p:sp>
          <p:nvSpPr>
            <p:cNvPr id="5" name="右中かっこ 4"/>
            <p:cNvSpPr/>
            <p:nvPr/>
          </p:nvSpPr>
          <p:spPr>
            <a:xfrm rot="5400000">
              <a:off x="6251679" y="777996"/>
              <a:ext cx="331153" cy="5191806"/>
            </a:xfrm>
            <a:prstGeom prst="rightBrace">
              <a:avLst>
                <a:gd name="adj1" fmla="val 7002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3803743" y="5341988"/>
            <a:ext cx="2136409" cy="1200164"/>
            <a:chOff x="6758627" y="5546848"/>
            <a:chExt cx="2126356" cy="1194518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6758627" y="5546848"/>
              <a:ext cx="2126356" cy="1194518"/>
              <a:chOff x="6878597" y="5704107"/>
              <a:chExt cx="1574062" cy="884257"/>
            </a:xfrm>
          </p:grpSpPr>
          <p:sp>
            <p:nvSpPr>
              <p:cNvPr id="77" name="フリーフォーム 76"/>
              <p:cNvSpPr/>
              <p:nvPr/>
            </p:nvSpPr>
            <p:spPr>
              <a:xfrm>
                <a:off x="7116807" y="5727140"/>
                <a:ext cx="1119008" cy="861224"/>
              </a:xfrm>
              <a:custGeom>
                <a:avLst/>
                <a:gdLst>
                  <a:gd name="connsiteX0" fmla="*/ 367295 w 1144580"/>
                  <a:gd name="connsiteY0" fmla="*/ 741696 h 817941"/>
                  <a:gd name="connsiteX1" fmla="*/ 32015 w 1144580"/>
                  <a:gd name="connsiteY1" fmla="*/ 482616 h 817941"/>
                  <a:gd name="connsiteX2" fmla="*/ 92975 w 1144580"/>
                  <a:gd name="connsiteY2" fmla="*/ 132096 h 817941"/>
                  <a:gd name="connsiteX3" fmla="*/ 733055 w 1144580"/>
                  <a:gd name="connsiteY3" fmla="*/ 391176 h 817941"/>
                  <a:gd name="connsiteX4" fmla="*/ 931175 w 1144580"/>
                  <a:gd name="connsiteY4" fmla="*/ 55896 h 817941"/>
                  <a:gd name="connsiteX5" fmla="*/ 1007375 w 1144580"/>
                  <a:gd name="connsiteY5" fmla="*/ 10176 h 817941"/>
                  <a:gd name="connsiteX6" fmla="*/ 1144535 w 1144580"/>
                  <a:gd name="connsiteY6" fmla="*/ 162576 h 817941"/>
                  <a:gd name="connsiteX7" fmla="*/ 992135 w 1144580"/>
                  <a:gd name="connsiteY7" fmla="*/ 772176 h 817941"/>
                  <a:gd name="connsiteX8" fmla="*/ 367295 w 1144580"/>
                  <a:gd name="connsiteY8" fmla="*/ 741696 h 817941"/>
                  <a:gd name="connsiteX0" fmla="*/ 373867 w 1151152"/>
                  <a:gd name="connsiteY0" fmla="*/ 731520 h 807765"/>
                  <a:gd name="connsiteX1" fmla="*/ 38587 w 1151152"/>
                  <a:gd name="connsiteY1" fmla="*/ 472440 h 807765"/>
                  <a:gd name="connsiteX2" fmla="*/ 99547 w 1151152"/>
                  <a:gd name="connsiteY2" fmla="*/ 121920 h 807765"/>
                  <a:gd name="connsiteX3" fmla="*/ 861547 w 1151152"/>
                  <a:gd name="connsiteY3" fmla="*/ 289560 h 807765"/>
                  <a:gd name="connsiteX4" fmla="*/ 937747 w 1151152"/>
                  <a:gd name="connsiteY4" fmla="*/ 45720 h 807765"/>
                  <a:gd name="connsiteX5" fmla="*/ 1013947 w 1151152"/>
                  <a:gd name="connsiteY5" fmla="*/ 0 h 807765"/>
                  <a:gd name="connsiteX6" fmla="*/ 1151107 w 1151152"/>
                  <a:gd name="connsiteY6" fmla="*/ 152400 h 807765"/>
                  <a:gd name="connsiteX7" fmla="*/ 998707 w 1151152"/>
                  <a:gd name="connsiteY7" fmla="*/ 762000 h 807765"/>
                  <a:gd name="connsiteX8" fmla="*/ 373867 w 1151152"/>
                  <a:gd name="connsiteY8" fmla="*/ 731520 h 807765"/>
                  <a:gd name="connsiteX0" fmla="*/ 367296 w 1144581"/>
                  <a:gd name="connsiteY0" fmla="*/ 739569 h 815814"/>
                  <a:gd name="connsiteX1" fmla="*/ 32016 w 1144581"/>
                  <a:gd name="connsiteY1" fmla="*/ 480489 h 815814"/>
                  <a:gd name="connsiteX2" fmla="*/ 92976 w 1144581"/>
                  <a:gd name="connsiteY2" fmla="*/ 129969 h 815814"/>
                  <a:gd name="connsiteX3" fmla="*/ 733056 w 1144581"/>
                  <a:gd name="connsiteY3" fmla="*/ 328089 h 815814"/>
                  <a:gd name="connsiteX4" fmla="*/ 931176 w 1144581"/>
                  <a:gd name="connsiteY4" fmla="*/ 53769 h 815814"/>
                  <a:gd name="connsiteX5" fmla="*/ 1007376 w 1144581"/>
                  <a:gd name="connsiteY5" fmla="*/ 8049 h 815814"/>
                  <a:gd name="connsiteX6" fmla="*/ 1144536 w 1144581"/>
                  <a:gd name="connsiteY6" fmla="*/ 160449 h 815814"/>
                  <a:gd name="connsiteX7" fmla="*/ 992136 w 1144581"/>
                  <a:gd name="connsiteY7" fmla="*/ 770049 h 815814"/>
                  <a:gd name="connsiteX8" fmla="*/ 367296 w 1144581"/>
                  <a:gd name="connsiteY8" fmla="*/ 739569 h 815814"/>
                  <a:gd name="connsiteX0" fmla="*/ 367296 w 1156137"/>
                  <a:gd name="connsiteY0" fmla="*/ 739569 h 742228"/>
                  <a:gd name="connsiteX1" fmla="*/ 32016 w 1156137"/>
                  <a:gd name="connsiteY1" fmla="*/ 480489 h 742228"/>
                  <a:gd name="connsiteX2" fmla="*/ 92976 w 1156137"/>
                  <a:gd name="connsiteY2" fmla="*/ 129969 h 742228"/>
                  <a:gd name="connsiteX3" fmla="*/ 733056 w 1156137"/>
                  <a:gd name="connsiteY3" fmla="*/ 328089 h 742228"/>
                  <a:gd name="connsiteX4" fmla="*/ 931176 w 1156137"/>
                  <a:gd name="connsiteY4" fmla="*/ 53769 h 742228"/>
                  <a:gd name="connsiteX5" fmla="*/ 1007376 w 1156137"/>
                  <a:gd name="connsiteY5" fmla="*/ 8049 h 742228"/>
                  <a:gd name="connsiteX6" fmla="*/ 1144536 w 1156137"/>
                  <a:gd name="connsiteY6" fmla="*/ 160449 h 742228"/>
                  <a:gd name="connsiteX7" fmla="*/ 1068336 w 1156137"/>
                  <a:gd name="connsiteY7" fmla="*/ 587169 h 742228"/>
                  <a:gd name="connsiteX8" fmla="*/ 367296 w 1156137"/>
                  <a:gd name="connsiteY8" fmla="*/ 739569 h 742228"/>
                  <a:gd name="connsiteX0" fmla="*/ 612309 w 1160994"/>
                  <a:gd name="connsiteY0" fmla="*/ 876729 h 877904"/>
                  <a:gd name="connsiteX1" fmla="*/ 48429 w 1160994"/>
                  <a:gd name="connsiteY1" fmla="*/ 480489 h 877904"/>
                  <a:gd name="connsiteX2" fmla="*/ 109389 w 1160994"/>
                  <a:gd name="connsiteY2" fmla="*/ 129969 h 877904"/>
                  <a:gd name="connsiteX3" fmla="*/ 749469 w 1160994"/>
                  <a:gd name="connsiteY3" fmla="*/ 328089 h 877904"/>
                  <a:gd name="connsiteX4" fmla="*/ 947589 w 1160994"/>
                  <a:gd name="connsiteY4" fmla="*/ 53769 h 877904"/>
                  <a:gd name="connsiteX5" fmla="*/ 1023789 w 1160994"/>
                  <a:gd name="connsiteY5" fmla="*/ 8049 h 877904"/>
                  <a:gd name="connsiteX6" fmla="*/ 1160949 w 1160994"/>
                  <a:gd name="connsiteY6" fmla="*/ 160449 h 877904"/>
                  <a:gd name="connsiteX7" fmla="*/ 1084749 w 1160994"/>
                  <a:gd name="connsiteY7" fmla="*/ 587169 h 877904"/>
                  <a:gd name="connsiteX8" fmla="*/ 612309 w 1160994"/>
                  <a:gd name="connsiteY8" fmla="*/ 876729 h 877904"/>
                  <a:gd name="connsiteX0" fmla="*/ 465253 w 1156053"/>
                  <a:gd name="connsiteY0" fmla="*/ 846249 h 847592"/>
                  <a:gd name="connsiteX1" fmla="*/ 38533 w 1156053"/>
                  <a:gd name="connsiteY1" fmla="*/ 480489 h 847592"/>
                  <a:gd name="connsiteX2" fmla="*/ 99493 w 1156053"/>
                  <a:gd name="connsiteY2" fmla="*/ 129969 h 847592"/>
                  <a:gd name="connsiteX3" fmla="*/ 739573 w 1156053"/>
                  <a:gd name="connsiteY3" fmla="*/ 328089 h 847592"/>
                  <a:gd name="connsiteX4" fmla="*/ 937693 w 1156053"/>
                  <a:gd name="connsiteY4" fmla="*/ 53769 h 847592"/>
                  <a:gd name="connsiteX5" fmla="*/ 1013893 w 1156053"/>
                  <a:gd name="connsiteY5" fmla="*/ 8049 h 847592"/>
                  <a:gd name="connsiteX6" fmla="*/ 1151053 w 1156053"/>
                  <a:gd name="connsiteY6" fmla="*/ 160449 h 847592"/>
                  <a:gd name="connsiteX7" fmla="*/ 1074853 w 1156053"/>
                  <a:gd name="connsiteY7" fmla="*/ 587169 h 847592"/>
                  <a:gd name="connsiteX8" fmla="*/ 465253 w 1156053"/>
                  <a:gd name="connsiteY8" fmla="*/ 846249 h 847592"/>
                  <a:gd name="connsiteX0" fmla="*/ 437412 w 1128212"/>
                  <a:gd name="connsiteY0" fmla="*/ 846249 h 847592"/>
                  <a:gd name="connsiteX1" fmla="*/ 10692 w 1128212"/>
                  <a:gd name="connsiteY1" fmla="*/ 480489 h 847592"/>
                  <a:gd name="connsiteX2" fmla="*/ 178332 w 1128212"/>
                  <a:gd name="connsiteY2" fmla="*/ 84249 h 847592"/>
                  <a:gd name="connsiteX3" fmla="*/ 711732 w 1128212"/>
                  <a:gd name="connsiteY3" fmla="*/ 328089 h 847592"/>
                  <a:gd name="connsiteX4" fmla="*/ 909852 w 1128212"/>
                  <a:gd name="connsiteY4" fmla="*/ 53769 h 847592"/>
                  <a:gd name="connsiteX5" fmla="*/ 986052 w 1128212"/>
                  <a:gd name="connsiteY5" fmla="*/ 8049 h 847592"/>
                  <a:gd name="connsiteX6" fmla="*/ 1123212 w 1128212"/>
                  <a:gd name="connsiteY6" fmla="*/ 160449 h 847592"/>
                  <a:gd name="connsiteX7" fmla="*/ 1047012 w 1128212"/>
                  <a:gd name="connsiteY7" fmla="*/ 587169 h 847592"/>
                  <a:gd name="connsiteX8" fmla="*/ 437412 w 1128212"/>
                  <a:gd name="connsiteY8" fmla="*/ 846249 h 847592"/>
                  <a:gd name="connsiteX0" fmla="*/ 437412 w 1128212"/>
                  <a:gd name="connsiteY0" fmla="*/ 846249 h 847592"/>
                  <a:gd name="connsiteX1" fmla="*/ 10692 w 1128212"/>
                  <a:gd name="connsiteY1" fmla="*/ 480489 h 847592"/>
                  <a:gd name="connsiteX2" fmla="*/ 178332 w 1128212"/>
                  <a:gd name="connsiteY2" fmla="*/ 84249 h 847592"/>
                  <a:gd name="connsiteX3" fmla="*/ 711732 w 1128212"/>
                  <a:gd name="connsiteY3" fmla="*/ 328089 h 847592"/>
                  <a:gd name="connsiteX4" fmla="*/ 909852 w 1128212"/>
                  <a:gd name="connsiteY4" fmla="*/ 53769 h 847592"/>
                  <a:gd name="connsiteX5" fmla="*/ 986052 w 1128212"/>
                  <a:gd name="connsiteY5" fmla="*/ 8049 h 847592"/>
                  <a:gd name="connsiteX6" fmla="*/ 1123212 w 1128212"/>
                  <a:gd name="connsiteY6" fmla="*/ 160449 h 847592"/>
                  <a:gd name="connsiteX7" fmla="*/ 1047012 w 1128212"/>
                  <a:gd name="connsiteY7" fmla="*/ 587169 h 847592"/>
                  <a:gd name="connsiteX8" fmla="*/ 437412 w 1128212"/>
                  <a:gd name="connsiteY8" fmla="*/ 846249 h 847592"/>
                  <a:gd name="connsiteX0" fmla="*/ 437412 w 1128212"/>
                  <a:gd name="connsiteY0" fmla="*/ 846249 h 847592"/>
                  <a:gd name="connsiteX1" fmla="*/ 10692 w 1128212"/>
                  <a:gd name="connsiteY1" fmla="*/ 480489 h 847592"/>
                  <a:gd name="connsiteX2" fmla="*/ 178332 w 1128212"/>
                  <a:gd name="connsiteY2" fmla="*/ 84249 h 847592"/>
                  <a:gd name="connsiteX3" fmla="*/ 711732 w 1128212"/>
                  <a:gd name="connsiteY3" fmla="*/ 328089 h 847592"/>
                  <a:gd name="connsiteX4" fmla="*/ 909852 w 1128212"/>
                  <a:gd name="connsiteY4" fmla="*/ 53769 h 847592"/>
                  <a:gd name="connsiteX5" fmla="*/ 986052 w 1128212"/>
                  <a:gd name="connsiteY5" fmla="*/ 8049 h 847592"/>
                  <a:gd name="connsiteX6" fmla="*/ 1123212 w 1128212"/>
                  <a:gd name="connsiteY6" fmla="*/ 160449 h 847592"/>
                  <a:gd name="connsiteX7" fmla="*/ 1047012 w 1128212"/>
                  <a:gd name="connsiteY7" fmla="*/ 587169 h 847592"/>
                  <a:gd name="connsiteX8" fmla="*/ 437412 w 1128212"/>
                  <a:gd name="connsiteY8" fmla="*/ 846249 h 847592"/>
                  <a:gd name="connsiteX0" fmla="*/ 437412 w 1128212"/>
                  <a:gd name="connsiteY0" fmla="*/ 846249 h 847592"/>
                  <a:gd name="connsiteX1" fmla="*/ 10692 w 1128212"/>
                  <a:gd name="connsiteY1" fmla="*/ 480489 h 847592"/>
                  <a:gd name="connsiteX2" fmla="*/ 178332 w 1128212"/>
                  <a:gd name="connsiteY2" fmla="*/ 84249 h 847592"/>
                  <a:gd name="connsiteX3" fmla="*/ 711732 w 1128212"/>
                  <a:gd name="connsiteY3" fmla="*/ 328089 h 847592"/>
                  <a:gd name="connsiteX4" fmla="*/ 909852 w 1128212"/>
                  <a:gd name="connsiteY4" fmla="*/ 53769 h 847592"/>
                  <a:gd name="connsiteX5" fmla="*/ 986052 w 1128212"/>
                  <a:gd name="connsiteY5" fmla="*/ 8049 h 847592"/>
                  <a:gd name="connsiteX6" fmla="*/ 1123212 w 1128212"/>
                  <a:gd name="connsiteY6" fmla="*/ 160449 h 847592"/>
                  <a:gd name="connsiteX7" fmla="*/ 1047012 w 1128212"/>
                  <a:gd name="connsiteY7" fmla="*/ 587169 h 847592"/>
                  <a:gd name="connsiteX8" fmla="*/ 437412 w 1128212"/>
                  <a:gd name="connsiteY8" fmla="*/ 846249 h 847592"/>
                  <a:gd name="connsiteX0" fmla="*/ 437412 w 1128212"/>
                  <a:gd name="connsiteY0" fmla="*/ 846249 h 856613"/>
                  <a:gd name="connsiteX1" fmla="*/ 10692 w 1128212"/>
                  <a:gd name="connsiteY1" fmla="*/ 480489 h 856613"/>
                  <a:gd name="connsiteX2" fmla="*/ 178332 w 1128212"/>
                  <a:gd name="connsiteY2" fmla="*/ 84249 h 856613"/>
                  <a:gd name="connsiteX3" fmla="*/ 711732 w 1128212"/>
                  <a:gd name="connsiteY3" fmla="*/ 328089 h 856613"/>
                  <a:gd name="connsiteX4" fmla="*/ 909852 w 1128212"/>
                  <a:gd name="connsiteY4" fmla="*/ 53769 h 856613"/>
                  <a:gd name="connsiteX5" fmla="*/ 986052 w 1128212"/>
                  <a:gd name="connsiteY5" fmla="*/ 8049 h 856613"/>
                  <a:gd name="connsiteX6" fmla="*/ 1123212 w 1128212"/>
                  <a:gd name="connsiteY6" fmla="*/ 160449 h 856613"/>
                  <a:gd name="connsiteX7" fmla="*/ 1047012 w 1128212"/>
                  <a:gd name="connsiteY7" fmla="*/ 587169 h 856613"/>
                  <a:gd name="connsiteX8" fmla="*/ 437412 w 1128212"/>
                  <a:gd name="connsiteY8" fmla="*/ 846249 h 856613"/>
                  <a:gd name="connsiteX0" fmla="*/ 437412 w 1128212"/>
                  <a:gd name="connsiteY0" fmla="*/ 846249 h 851912"/>
                  <a:gd name="connsiteX1" fmla="*/ 10692 w 1128212"/>
                  <a:gd name="connsiteY1" fmla="*/ 480489 h 851912"/>
                  <a:gd name="connsiteX2" fmla="*/ 178332 w 1128212"/>
                  <a:gd name="connsiteY2" fmla="*/ 84249 h 851912"/>
                  <a:gd name="connsiteX3" fmla="*/ 711732 w 1128212"/>
                  <a:gd name="connsiteY3" fmla="*/ 328089 h 851912"/>
                  <a:gd name="connsiteX4" fmla="*/ 909852 w 1128212"/>
                  <a:gd name="connsiteY4" fmla="*/ 53769 h 851912"/>
                  <a:gd name="connsiteX5" fmla="*/ 986052 w 1128212"/>
                  <a:gd name="connsiteY5" fmla="*/ 8049 h 851912"/>
                  <a:gd name="connsiteX6" fmla="*/ 1123212 w 1128212"/>
                  <a:gd name="connsiteY6" fmla="*/ 160449 h 851912"/>
                  <a:gd name="connsiteX7" fmla="*/ 1047012 w 1128212"/>
                  <a:gd name="connsiteY7" fmla="*/ 587169 h 851912"/>
                  <a:gd name="connsiteX8" fmla="*/ 437412 w 1128212"/>
                  <a:gd name="connsiteY8" fmla="*/ 846249 h 851912"/>
                  <a:gd name="connsiteX0" fmla="*/ 437412 w 1128212"/>
                  <a:gd name="connsiteY0" fmla="*/ 846249 h 851912"/>
                  <a:gd name="connsiteX1" fmla="*/ 10692 w 1128212"/>
                  <a:gd name="connsiteY1" fmla="*/ 530283 h 851912"/>
                  <a:gd name="connsiteX2" fmla="*/ 178332 w 1128212"/>
                  <a:gd name="connsiteY2" fmla="*/ 84249 h 851912"/>
                  <a:gd name="connsiteX3" fmla="*/ 711732 w 1128212"/>
                  <a:gd name="connsiteY3" fmla="*/ 328089 h 851912"/>
                  <a:gd name="connsiteX4" fmla="*/ 909852 w 1128212"/>
                  <a:gd name="connsiteY4" fmla="*/ 53769 h 851912"/>
                  <a:gd name="connsiteX5" fmla="*/ 986052 w 1128212"/>
                  <a:gd name="connsiteY5" fmla="*/ 8049 h 851912"/>
                  <a:gd name="connsiteX6" fmla="*/ 1123212 w 1128212"/>
                  <a:gd name="connsiteY6" fmla="*/ 160449 h 851912"/>
                  <a:gd name="connsiteX7" fmla="*/ 1047012 w 1128212"/>
                  <a:gd name="connsiteY7" fmla="*/ 587169 h 851912"/>
                  <a:gd name="connsiteX8" fmla="*/ 437412 w 1128212"/>
                  <a:gd name="connsiteY8" fmla="*/ 846249 h 851912"/>
                  <a:gd name="connsiteX0" fmla="*/ 420872 w 1111672"/>
                  <a:gd name="connsiteY0" fmla="*/ 846249 h 851912"/>
                  <a:gd name="connsiteX1" fmla="*/ 12259 w 1111672"/>
                  <a:gd name="connsiteY1" fmla="*/ 580077 h 851912"/>
                  <a:gd name="connsiteX2" fmla="*/ 161792 w 1111672"/>
                  <a:gd name="connsiteY2" fmla="*/ 84249 h 851912"/>
                  <a:gd name="connsiteX3" fmla="*/ 695192 w 1111672"/>
                  <a:gd name="connsiteY3" fmla="*/ 328089 h 851912"/>
                  <a:gd name="connsiteX4" fmla="*/ 893312 w 1111672"/>
                  <a:gd name="connsiteY4" fmla="*/ 53769 h 851912"/>
                  <a:gd name="connsiteX5" fmla="*/ 969512 w 1111672"/>
                  <a:gd name="connsiteY5" fmla="*/ 8049 h 851912"/>
                  <a:gd name="connsiteX6" fmla="*/ 1106672 w 1111672"/>
                  <a:gd name="connsiteY6" fmla="*/ 160449 h 851912"/>
                  <a:gd name="connsiteX7" fmla="*/ 1030472 w 1111672"/>
                  <a:gd name="connsiteY7" fmla="*/ 587169 h 851912"/>
                  <a:gd name="connsiteX8" fmla="*/ 420872 w 1111672"/>
                  <a:gd name="connsiteY8" fmla="*/ 846249 h 851912"/>
                  <a:gd name="connsiteX0" fmla="*/ 420872 w 1111672"/>
                  <a:gd name="connsiteY0" fmla="*/ 846249 h 851912"/>
                  <a:gd name="connsiteX1" fmla="*/ 12259 w 1111672"/>
                  <a:gd name="connsiteY1" fmla="*/ 580077 h 851912"/>
                  <a:gd name="connsiteX2" fmla="*/ 161792 w 1111672"/>
                  <a:gd name="connsiteY2" fmla="*/ 84249 h 851912"/>
                  <a:gd name="connsiteX3" fmla="*/ 695192 w 1111672"/>
                  <a:gd name="connsiteY3" fmla="*/ 328089 h 851912"/>
                  <a:gd name="connsiteX4" fmla="*/ 893312 w 1111672"/>
                  <a:gd name="connsiteY4" fmla="*/ 53769 h 851912"/>
                  <a:gd name="connsiteX5" fmla="*/ 969512 w 1111672"/>
                  <a:gd name="connsiteY5" fmla="*/ 8049 h 851912"/>
                  <a:gd name="connsiteX6" fmla="*/ 1106672 w 1111672"/>
                  <a:gd name="connsiteY6" fmla="*/ 160449 h 851912"/>
                  <a:gd name="connsiteX7" fmla="*/ 1030472 w 1111672"/>
                  <a:gd name="connsiteY7" fmla="*/ 587169 h 851912"/>
                  <a:gd name="connsiteX8" fmla="*/ 420872 w 1111672"/>
                  <a:gd name="connsiteY8" fmla="*/ 846249 h 851912"/>
                  <a:gd name="connsiteX0" fmla="*/ 433208 w 1124008"/>
                  <a:gd name="connsiteY0" fmla="*/ 846249 h 851912"/>
                  <a:gd name="connsiteX1" fmla="*/ 24595 w 1124008"/>
                  <a:gd name="connsiteY1" fmla="*/ 580077 h 851912"/>
                  <a:gd name="connsiteX2" fmla="*/ 119808 w 1124008"/>
                  <a:gd name="connsiteY2" fmla="*/ 156676 h 851912"/>
                  <a:gd name="connsiteX3" fmla="*/ 707528 w 1124008"/>
                  <a:gd name="connsiteY3" fmla="*/ 328089 h 851912"/>
                  <a:gd name="connsiteX4" fmla="*/ 905648 w 1124008"/>
                  <a:gd name="connsiteY4" fmla="*/ 53769 h 851912"/>
                  <a:gd name="connsiteX5" fmla="*/ 981848 w 1124008"/>
                  <a:gd name="connsiteY5" fmla="*/ 8049 h 851912"/>
                  <a:gd name="connsiteX6" fmla="*/ 1119008 w 1124008"/>
                  <a:gd name="connsiteY6" fmla="*/ 160449 h 851912"/>
                  <a:gd name="connsiteX7" fmla="*/ 1042808 w 1124008"/>
                  <a:gd name="connsiteY7" fmla="*/ 587169 h 851912"/>
                  <a:gd name="connsiteX8" fmla="*/ 433208 w 1124008"/>
                  <a:gd name="connsiteY8" fmla="*/ 846249 h 851912"/>
                  <a:gd name="connsiteX0" fmla="*/ 433208 w 1124008"/>
                  <a:gd name="connsiteY0" fmla="*/ 846249 h 851912"/>
                  <a:gd name="connsiteX1" fmla="*/ 24595 w 1124008"/>
                  <a:gd name="connsiteY1" fmla="*/ 580077 h 851912"/>
                  <a:gd name="connsiteX2" fmla="*/ 119808 w 1124008"/>
                  <a:gd name="connsiteY2" fmla="*/ 156676 h 851912"/>
                  <a:gd name="connsiteX3" fmla="*/ 707528 w 1124008"/>
                  <a:gd name="connsiteY3" fmla="*/ 328089 h 851912"/>
                  <a:gd name="connsiteX4" fmla="*/ 905648 w 1124008"/>
                  <a:gd name="connsiteY4" fmla="*/ 53769 h 851912"/>
                  <a:gd name="connsiteX5" fmla="*/ 981848 w 1124008"/>
                  <a:gd name="connsiteY5" fmla="*/ 8049 h 851912"/>
                  <a:gd name="connsiteX6" fmla="*/ 1119008 w 1124008"/>
                  <a:gd name="connsiteY6" fmla="*/ 160449 h 851912"/>
                  <a:gd name="connsiteX7" fmla="*/ 1042808 w 1124008"/>
                  <a:gd name="connsiteY7" fmla="*/ 587169 h 851912"/>
                  <a:gd name="connsiteX8" fmla="*/ 433208 w 1124008"/>
                  <a:gd name="connsiteY8" fmla="*/ 846249 h 851912"/>
                  <a:gd name="connsiteX0" fmla="*/ 433208 w 1124008"/>
                  <a:gd name="connsiteY0" fmla="*/ 846249 h 851912"/>
                  <a:gd name="connsiteX1" fmla="*/ 24595 w 1124008"/>
                  <a:gd name="connsiteY1" fmla="*/ 580077 h 851912"/>
                  <a:gd name="connsiteX2" fmla="*/ 119808 w 1124008"/>
                  <a:gd name="connsiteY2" fmla="*/ 156676 h 851912"/>
                  <a:gd name="connsiteX3" fmla="*/ 707528 w 1124008"/>
                  <a:gd name="connsiteY3" fmla="*/ 328089 h 851912"/>
                  <a:gd name="connsiteX4" fmla="*/ 905648 w 1124008"/>
                  <a:gd name="connsiteY4" fmla="*/ 53769 h 851912"/>
                  <a:gd name="connsiteX5" fmla="*/ 981848 w 1124008"/>
                  <a:gd name="connsiteY5" fmla="*/ 8049 h 851912"/>
                  <a:gd name="connsiteX6" fmla="*/ 1119008 w 1124008"/>
                  <a:gd name="connsiteY6" fmla="*/ 160449 h 851912"/>
                  <a:gd name="connsiteX7" fmla="*/ 1042808 w 1124008"/>
                  <a:gd name="connsiteY7" fmla="*/ 587169 h 851912"/>
                  <a:gd name="connsiteX8" fmla="*/ 433208 w 1124008"/>
                  <a:gd name="connsiteY8" fmla="*/ 846249 h 851912"/>
                  <a:gd name="connsiteX0" fmla="*/ 433208 w 1124008"/>
                  <a:gd name="connsiteY0" fmla="*/ 842363 h 848026"/>
                  <a:gd name="connsiteX1" fmla="*/ 24595 w 1124008"/>
                  <a:gd name="connsiteY1" fmla="*/ 576191 h 848026"/>
                  <a:gd name="connsiteX2" fmla="*/ 119808 w 1124008"/>
                  <a:gd name="connsiteY2" fmla="*/ 152790 h 848026"/>
                  <a:gd name="connsiteX3" fmla="*/ 707528 w 1124008"/>
                  <a:gd name="connsiteY3" fmla="*/ 324203 h 848026"/>
                  <a:gd name="connsiteX4" fmla="*/ 851327 w 1124008"/>
                  <a:gd name="connsiteY4" fmla="*/ 67990 h 848026"/>
                  <a:gd name="connsiteX5" fmla="*/ 981848 w 1124008"/>
                  <a:gd name="connsiteY5" fmla="*/ 4163 h 848026"/>
                  <a:gd name="connsiteX6" fmla="*/ 1119008 w 1124008"/>
                  <a:gd name="connsiteY6" fmla="*/ 156563 h 848026"/>
                  <a:gd name="connsiteX7" fmla="*/ 1042808 w 1124008"/>
                  <a:gd name="connsiteY7" fmla="*/ 583283 h 848026"/>
                  <a:gd name="connsiteX8" fmla="*/ 433208 w 1124008"/>
                  <a:gd name="connsiteY8" fmla="*/ 842363 h 848026"/>
                  <a:gd name="connsiteX0" fmla="*/ 433208 w 1119057"/>
                  <a:gd name="connsiteY0" fmla="*/ 842363 h 849400"/>
                  <a:gd name="connsiteX1" fmla="*/ 24595 w 1119057"/>
                  <a:gd name="connsiteY1" fmla="*/ 576191 h 849400"/>
                  <a:gd name="connsiteX2" fmla="*/ 119808 w 1119057"/>
                  <a:gd name="connsiteY2" fmla="*/ 152790 h 849400"/>
                  <a:gd name="connsiteX3" fmla="*/ 707528 w 1119057"/>
                  <a:gd name="connsiteY3" fmla="*/ 324203 h 849400"/>
                  <a:gd name="connsiteX4" fmla="*/ 851327 w 1119057"/>
                  <a:gd name="connsiteY4" fmla="*/ 67990 h 849400"/>
                  <a:gd name="connsiteX5" fmla="*/ 981848 w 1119057"/>
                  <a:gd name="connsiteY5" fmla="*/ 4163 h 849400"/>
                  <a:gd name="connsiteX6" fmla="*/ 1119008 w 1119057"/>
                  <a:gd name="connsiteY6" fmla="*/ 156563 h 849400"/>
                  <a:gd name="connsiteX7" fmla="*/ 1042808 w 1119057"/>
                  <a:gd name="connsiteY7" fmla="*/ 583283 h 849400"/>
                  <a:gd name="connsiteX8" fmla="*/ 433208 w 1119057"/>
                  <a:gd name="connsiteY8" fmla="*/ 842363 h 849400"/>
                  <a:gd name="connsiteX0" fmla="*/ 433208 w 1119057"/>
                  <a:gd name="connsiteY0" fmla="*/ 842363 h 861224"/>
                  <a:gd name="connsiteX1" fmla="*/ 24595 w 1119057"/>
                  <a:gd name="connsiteY1" fmla="*/ 576191 h 861224"/>
                  <a:gd name="connsiteX2" fmla="*/ 119808 w 1119057"/>
                  <a:gd name="connsiteY2" fmla="*/ 152790 h 861224"/>
                  <a:gd name="connsiteX3" fmla="*/ 707528 w 1119057"/>
                  <a:gd name="connsiteY3" fmla="*/ 324203 h 861224"/>
                  <a:gd name="connsiteX4" fmla="*/ 851327 w 1119057"/>
                  <a:gd name="connsiteY4" fmla="*/ 67990 h 861224"/>
                  <a:gd name="connsiteX5" fmla="*/ 981848 w 1119057"/>
                  <a:gd name="connsiteY5" fmla="*/ 4163 h 861224"/>
                  <a:gd name="connsiteX6" fmla="*/ 1119008 w 1119057"/>
                  <a:gd name="connsiteY6" fmla="*/ 156563 h 861224"/>
                  <a:gd name="connsiteX7" fmla="*/ 1042808 w 1119057"/>
                  <a:gd name="connsiteY7" fmla="*/ 583283 h 861224"/>
                  <a:gd name="connsiteX8" fmla="*/ 433208 w 1119057"/>
                  <a:gd name="connsiteY8" fmla="*/ 842363 h 861224"/>
                  <a:gd name="connsiteX0" fmla="*/ 433208 w 1119008"/>
                  <a:gd name="connsiteY0" fmla="*/ 842363 h 861224"/>
                  <a:gd name="connsiteX1" fmla="*/ 24595 w 1119008"/>
                  <a:gd name="connsiteY1" fmla="*/ 576191 h 861224"/>
                  <a:gd name="connsiteX2" fmla="*/ 119808 w 1119008"/>
                  <a:gd name="connsiteY2" fmla="*/ 152790 h 861224"/>
                  <a:gd name="connsiteX3" fmla="*/ 707528 w 1119008"/>
                  <a:gd name="connsiteY3" fmla="*/ 324203 h 861224"/>
                  <a:gd name="connsiteX4" fmla="*/ 851327 w 1119008"/>
                  <a:gd name="connsiteY4" fmla="*/ 67990 h 861224"/>
                  <a:gd name="connsiteX5" fmla="*/ 981848 w 1119008"/>
                  <a:gd name="connsiteY5" fmla="*/ 4163 h 861224"/>
                  <a:gd name="connsiteX6" fmla="*/ 1119008 w 1119008"/>
                  <a:gd name="connsiteY6" fmla="*/ 156563 h 861224"/>
                  <a:gd name="connsiteX7" fmla="*/ 1042808 w 1119008"/>
                  <a:gd name="connsiteY7" fmla="*/ 583283 h 861224"/>
                  <a:gd name="connsiteX8" fmla="*/ 433208 w 1119008"/>
                  <a:gd name="connsiteY8" fmla="*/ 842363 h 861224"/>
                  <a:gd name="connsiteX0" fmla="*/ 433208 w 1119008"/>
                  <a:gd name="connsiteY0" fmla="*/ 842363 h 861224"/>
                  <a:gd name="connsiteX1" fmla="*/ 24595 w 1119008"/>
                  <a:gd name="connsiteY1" fmla="*/ 576191 h 861224"/>
                  <a:gd name="connsiteX2" fmla="*/ 119808 w 1119008"/>
                  <a:gd name="connsiteY2" fmla="*/ 152790 h 861224"/>
                  <a:gd name="connsiteX3" fmla="*/ 707528 w 1119008"/>
                  <a:gd name="connsiteY3" fmla="*/ 324203 h 861224"/>
                  <a:gd name="connsiteX4" fmla="*/ 851327 w 1119008"/>
                  <a:gd name="connsiteY4" fmla="*/ 67990 h 861224"/>
                  <a:gd name="connsiteX5" fmla="*/ 981848 w 1119008"/>
                  <a:gd name="connsiteY5" fmla="*/ 4163 h 861224"/>
                  <a:gd name="connsiteX6" fmla="*/ 1119008 w 1119008"/>
                  <a:gd name="connsiteY6" fmla="*/ 156563 h 861224"/>
                  <a:gd name="connsiteX7" fmla="*/ 1042808 w 1119008"/>
                  <a:gd name="connsiteY7" fmla="*/ 583283 h 861224"/>
                  <a:gd name="connsiteX8" fmla="*/ 433208 w 1119008"/>
                  <a:gd name="connsiteY8" fmla="*/ 842363 h 86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9008" h="861224">
                    <a:moveTo>
                      <a:pt x="433208" y="842363"/>
                    </a:moveTo>
                    <a:cubicBezTo>
                      <a:pt x="242381" y="783843"/>
                      <a:pt x="76828" y="691120"/>
                      <a:pt x="24595" y="576191"/>
                    </a:cubicBezTo>
                    <a:cubicBezTo>
                      <a:pt x="-27638" y="461262"/>
                      <a:pt x="2968" y="178190"/>
                      <a:pt x="119808" y="152790"/>
                    </a:cubicBezTo>
                    <a:cubicBezTo>
                      <a:pt x="351326" y="75936"/>
                      <a:pt x="585609" y="205552"/>
                      <a:pt x="707528" y="324203"/>
                    </a:cubicBezTo>
                    <a:cubicBezTo>
                      <a:pt x="865660" y="279892"/>
                      <a:pt x="805607" y="121330"/>
                      <a:pt x="851327" y="67990"/>
                    </a:cubicBezTo>
                    <a:cubicBezTo>
                      <a:pt x="897047" y="14650"/>
                      <a:pt x="937235" y="-10599"/>
                      <a:pt x="981848" y="4163"/>
                    </a:cubicBezTo>
                    <a:cubicBezTo>
                      <a:pt x="1026461" y="18925"/>
                      <a:pt x="1085335" y="25037"/>
                      <a:pt x="1119008" y="156563"/>
                    </a:cubicBezTo>
                    <a:cubicBezTo>
                      <a:pt x="1116468" y="283563"/>
                      <a:pt x="1129947" y="423716"/>
                      <a:pt x="1042808" y="583283"/>
                    </a:cubicBezTo>
                    <a:cubicBezTo>
                      <a:pt x="856081" y="883179"/>
                      <a:pt x="569714" y="882776"/>
                      <a:pt x="433208" y="84236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0" name="直線矢印コネクタ 79"/>
              <p:cNvCxnSpPr/>
              <p:nvPr/>
            </p:nvCxnSpPr>
            <p:spPr>
              <a:xfrm flipV="1">
                <a:off x="6878597" y="5704107"/>
                <a:ext cx="1574062" cy="632713"/>
              </a:xfrm>
              <a:prstGeom prst="straightConnector1">
                <a:avLst/>
              </a:prstGeom>
              <a:ln w="38100">
                <a:solidFill>
                  <a:srgbClr val="FF99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/>
              <p:nvPr/>
            </p:nvCxnSpPr>
            <p:spPr>
              <a:xfrm flipV="1">
                <a:off x="7169085" y="6051325"/>
                <a:ext cx="620640" cy="2308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 flipV="1">
                <a:off x="7961552" y="5878489"/>
                <a:ext cx="265814" cy="98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7428603" y="6159667"/>
                  <a:ext cx="650517" cy="543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603" y="6159667"/>
                  <a:ext cx="650517" cy="5434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8140777" y="5860692"/>
                  <a:ext cx="658895" cy="5434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6" name="テキスト ボックス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777" y="5860692"/>
                  <a:ext cx="658895" cy="5434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グループ化 23"/>
          <p:cNvGrpSpPr/>
          <p:nvPr/>
        </p:nvGrpSpPr>
        <p:grpSpPr>
          <a:xfrm>
            <a:off x="1612814" y="4364496"/>
            <a:ext cx="6189412" cy="963547"/>
            <a:chOff x="4826124" y="4139640"/>
            <a:chExt cx="4315642" cy="96354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826124" y="4149080"/>
              <a:ext cx="43156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dirty="0" smtClean="0"/>
                <a:t>	: sum of the lengths of </a:t>
              </a:r>
            </a:p>
            <a:p>
              <a:pPr algn="r"/>
              <a:r>
                <a:rPr kumimoji="1" lang="en-US" altLang="ja-JP" sz="2800" dirty="0" smtClean="0"/>
                <a:t>the intersections of the object and a ray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正方形/長方形 185"/>
                <p:cNvSpPr/>
                <p:nvPr/>
              </p:nvSpPr>
              <p:spPr>
                <a:xfrm>
                  <a:off x="5154236" y="4139640"/>
                  <a:ext cx="206659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86" name="正方形/長方形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236" y="4139640"/>
                  <a:ext cx="206659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矢印コネクタ 26"/>
          <p:cNvCxnSpPr/>
          <p:nvPr/>
        </p:nvCxnSpPr>
        <p:spPr>
          <a:xfrm flipV="1">
            <a:off x="2765747" y="3163705"/>
            <a:ext cx="0" cy="679786"/>
          </a:xfrm>
          <a:prstGeom prst="straightConnector1">
            <a:avLst/>
          </a:prstGeom>
          <a:ln w="825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1725753" y="4287761"/>
            <a:ext cx="6116560" cy="2381599"/>
          </a:xfrm>
          <a:prstGeom prst="roundRect">
            <a:avLst/>
          </a:prstGeom>
          <a:noFill/>
          <a:ln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7853" r="6256" b="7853"/>
          <a:stretch/>
        </p:blipFill>
        <p:spPr bwMode="auto">
          <a:xfrm>
            <a:off x="3758097" y="1450405"/>
            <a:ext cx="1113323" cy="1092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13116" r="11376" b="11376"/>
          <a:stretch/>
        </p:blipFill>
        <p:spPr bwMode="auto">
          <a:xfrm>
            <a:off x="4909377" y="1450405"/>
            <a:ext cx="1123469" cy="1092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13724" r="11892" b="11891"/>
          <a:stretch/>
        </p:blipFill>
        <p:spPr bwMode="auto">
          <a:xfrm>
            <a:off x="6071752" y="1450405"/>
            <a:ext cx="1119531" cy="1092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2705" r="10963" b="10963"/>
          <a:stretch/>
        </p:blipFill>
        <p:spPr bwMode="auto">
          <a:xfrm>
            <a:off x="7733371" y="1450405"/>
            <a:ext cx="1117554" cy="1092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正方形/長方形 54"/>
          <p:cNvSpPr/>
          <p:nvPr/>
        </p:nvSpPr>
        <p:spPr>
          <a:xfrm>
            <a:off x="5524797" y="2941161"/>
            <a:ext cx="155427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ja-JP" sz="2800" dirty="0">
                <a:solidFill>
                  <a:prstClr val="black"/>
                </a:solidFill>
                <a:cs typeface="Times New Roman" panose="02020603050405020304" pitchFamily="18" charset="0"/>
              </a:rPr>
              <a:t>Sinogram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342" y="804963"/>
            <a:ext cx="130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9900"/>
                </a:solidFill>
              </a:rPr>
              <a:t>Rotation</a:t>
            </a:r>
            <a:endParaRPr kumimoji="1" lang="ja-JP" altLang="en-US" sz="2000" dirty="0">
              <a:solidFill>
                <a:srgbClr val="0099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48930" y="3835291"/>
            <a:ext cx="307026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FF6600"/>
                </a:solidFill>
              </a:rPr>
              <a:t>Transmission </a:t>
            </a:r>
            <a:r>
              <a:rPr lang="en-US" altLang="ja-JP" sz="2800" dirty="0">
                <a:solidFill>
                  <a:srgbClr val="FF6600"/>
                </a:solidFill>
              </a:rPr>
              <a:t>length</a:t>
            </a:r>
            <a:endParaRPr lang="ja-JP" altLang="en-US" sz="2800" dirty="0">
              <a:solidFill>
                <a:srgbClr val="FF6600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296626">
            <a:off x="110411" y="1526682"/>
            <a:ext cx="2180601" cy="1541549"/>
          </a:xfrm>
          <a:prstGeom prst="rect">
            <a:avLst/>
          </a:prstGeom>
        </p:spPr>
      </p:pic>
      <p:cxnSp>
        <p:nvCxnSpPr>
          <p:cNvPr id="172" name="直線矢印コネクタ 171"/>
          <p:cNvCxnSpPr/>
          <p:nvPr/>
        </p:nvCxnSpPr>
        <p:spPr>
          <a:xfrm flipH="1">
            <a:off x="99670" y="1970515"/>
            <a:ext cx="2169977" cy="369203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234013" y="2036030"/>
            <a:ext cx="2251082" cy="384296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587347" y="2091745"/>
            <a:ext cx="2115954" cy="387669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851612" y="2145491"/>
            <a:ext cx="2073956" cy="388974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弧 6"/>
          <p:cNvSpPr/>
          <p:nvPr/>
        </p:nvSpPr>
        <p:spPr>
          <a:xfrm>
            <a:off x="651949" y="1194275"/>
            <a:ext cx="1085725" cy="378636"/>
          </a:xfrm>
          <a:prstGeom prst="arc">
            <a:avLst>
              <a:gd name="adj1" fmla="val 16200000"/>
              <a:gd name="adj2" fmla="val 11688845"/>
            </a:avLst>
          </a:prstGeom>
          <a:ln w="63500">
            <a:solidFill>
              <a:srgbClr val="0099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71099" y="2569298"/>
            <a:ext cx="129079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C000"/>
                </a:solidFill>
              </a:rPr>
              <a:t>Virtual </a:t>
            </a:r>
          </a:p>
          <a:p>
            <a:pPr algn="ctr"/>
            <a:r>
              <a:rPr kumimoji="1" lang="en-US" altLang="ja-JP" sz="2000" dirty="0" smtClean="0">
                <a:solidFill>
                  <a:srgbClr val="FFC000"/>
                </a:solidFill>
              </a:rPr>
              <a:t>X-rays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19680" y="3305599"/>
            <a:ext cx="1586268" cy="3877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400" dirty="0" smtClean="0"/>
              <a:t>Point cloud</a:t>
            </a:r>
          </a:p>
        </p:txBody>
      </p:sp>
    </p:spTree>
    <p:extLst>
      <p:ext uri="{BB962C8B-B14F-4D97-AF65-F5344CB8AC3E}">
        <p14:creationId xmlns:p14="http://schemas.microsoft.com/office/powerpoint/2010/main" val="176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44088" r="13460"/>
          <a:stretch/>
        </p:blipFill>
        <p:spPr bwMode="auto">
          <a:xfrm rot="10800000">
            <a:off x="6718817" y="1831455"/>
            <a:ext cx="2317679" cy="264604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661"/>
            <a:ext cx="8229600" cy="854968"/>
          </a:xfrm>
        </p:spPr>
        <p:txBody>
          <a:bodyPr/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ransmission-length from Point Cloud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>
                <a:off x="5471412" y="5468299"/>
                <a:ext cx="3709100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buSzPct val="80000"/>
                </a:pPr>
                <a:r>
                  <a:rPr lang="en-US" altLang="ja-JP" sz="2800" dirty="0" smtClean="0"/>
                  <a:t>Transmission length for a point cloud</a:t>
                </a:r>
                <a:r>
                  <a:rPr kumimoji="1" lang="en-US" altLang="ja-JP" sz="2800" dirty="0" smtClean="0"/>
                  <a:t>: </a:t>
                </a:r>
              </a:p>
              <a:p>
                <a:pPr algn="ctr">
                  <a:lnSpc>
                    <a:spcPct val="90000"/>
                  </a:lnSpc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12" y="5468299"/>
                <a:ext cx="3709100" cy="1255728"/>
              </a:xfrm>
              <a:prstGeom prst="rect">
                <a:avLst/>
              </a:prstGeom>
              <a:blipFill rotWithShape="0">
                <a:blip r:embed="rId4"/>
                <a:stretch>
                  <a:fillRect l="-1151" t="-7767" r="-3125" b="-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DE02BD46-3057-41AE-B94A-2B56F8B18E57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10" name="フリーフォーム 1009"/>
          <p:cNvSpPr/>
          <p:nvPr/>
        </p:nvSpPr>
        <p:spPr>
          <a:xfrm flipV="1">
            <a:off x="5098142" y="2057534"/>
            <a:ext cx="1250788" cy="2394806"/>
          </a:xfrm>
          <a:custGeom>
            <a:avLst/>
            <a:gdLst>
              <a:gd name="connsiteX0" fmla="*/ 577855 w 624935"/>
              <a:gd name="connsiteY0" fmla="*/ 1033856 h 1087821"/>
              <a:gd name="connsiteX1" fmla="*/ 582012 w 624935"/>
              <a:gd name="connsiteY1" fmla="*/ 57110 h 1087821"/>
              <a:gd name="connsiteX2" fmla="*/ 365881 w 624935"/>
              <a:gd name="connsiteY2" fmla="*/ 123612 h 1087821"/>
              <a:gd name="connsiteX3" fmla="*/ 195470 w 624935"/>
              <a:gd name="connsiteY3" fmla="*/ 190114 h 1087821"/>
              <a:gd name="connsiteX4" fmla="*/ 74935 w 624935"/>
              <a:gd name="connsiteY4" fmla="*/ 356369 h 1087821"/>
              <a:gd name="connsiteX5" fmla="*/ 121 w 624935"/>
              <a:gd name="connsiteY5" fmla="*/ 547561 h 1087821"/>
              <a:gd name="connsiteX6" fmla="*/ 91561 w 624935"/>
              <a:gd name="connsiteY6" fmla="*/ 917478 h 1087821"/>
              <a:gd name="connsiteX7" fmla="*/ 577855 w 624935"/>
              <a:gd name="connsiteY7" fmla="*/ 1033856 h 1087821"/>
              <a:gd name="connsiteX0" fmla="*/ 577855 w 624935"/>
              <a:gd name="connsiteY0" fmla="*/ 978045 h 1032010"/>
              <a:gd name="connsiteX1" fmla="*/ 582012 w 624935"/>
              <a:gd name="connsiteY1" fmla="*/ 1299 h 1032010"/>
              <a:gd name="connsiteX2" fmla="*/ 365881 w 624935"/>
              <a:gd name="connsiteY2" fmla="*/ 67801 h 1032010"/>
              <a:gd name="connsiteX3" fmla="*/ 195470 w 624935"/>
              <a:gd name="connsiteY3" fmla="*/ 134303 h 1032010"/>
              <a:gd name="connsiteX4" fmla="*/ 74935 w 624935"/>
              <a:gd name="connsiteY4" fmla="*/ 300558 h 1032010"/>
              <a:gd name="connsiteX5" fmla="*/ 121 w 624935"/>
              <a:gd name="connsiteY5" fmla="*/ 491750 h 1032010"/>
              <a:gd name="connsiteX6" fmla="*/ 91561 w 624935"/>
              <a:gd name="connsiteY6" fmla="*/ 861667 h 1032010"/>
              <a:gd name="connsiteX7" fmla="*/ 577855 w 624935"/>
              <a:gd name="connsiteY7" fmla="*/ 978045 h 1032010"/>
              <a:gd name="connsiteX0" fmla="*/ 577855 w 615764"/>
              <a:gd name="connsiteY0" fmla="*/ 978045 h 1032010"/>
              <a:gd name="connsiteX1" fmla="*/ 582012 w 615764"/>
              <a:gd name="connsiteY1" fmla="*/ 1299 h 1032010"/>
              <a:gd name="connsiteX2" fmla="*/ 365881 w 615764"/>
              <a:gd name="connsiteY2" fmla="*/ 67801 h 1032010"/>
              <a:gd name="connsiteX3" fmla="*/ 195470 w 615764"/>
              <a:gd name="connsiteY3" fmla="*/ 134303 h 1032010"/>
              <a:gd name="connsiteX4" fmla="*/ 74935 w 615764"/>
              <a:gd name="connsiteY4" fmla="*/ 300558 h 1032010"/>
              <a:gd name="connsiteX5" fmla="*/ 121 w 615764"/>
              <a:gd name="connsiteY5" fmla="*/ 491750 h 1032010"/>
              <a:gd name="connsiteX6" fmla="*/ 91561 w 615764"/>
              <a:gd name="connsiteY6" fmla="*/ 861667 h 1032010"/>
              <a:gd name="connsiteX7" fmla="*/ 577855 w 615764"/>
              <a:gd name="connsiteY7" fmla="*/ 978045 h 1032010"/>
              <a:gd name="connsiteX0" fmla="*/ 577855 w 615203"/>
              <a:gd name="connsiteY0" fmla="*/ 978045 h 1032010"/>
              <a:gd name="connsiteX1" fmla="*/ 582012 w 615203"/>
              <a:gd name="connsiteY1" fmla="*/ 1299 h 1032010"/>
              <a:gd name="connsiteX2" fmla="*/ 365881 w 615203"/>
              <a:gd name="connsiteY2" fmla="*/ 67801 h 1032010"/>
              <a:gd name="connsiteX3" fmla="*/ 195470 w 615203"/>
              <a:gd name="connsiteY3" fmla="*/ 134303 h 1032010"/>
              <a:gd name="connsiteX4" fmla="*/ 74935 w 615203"/>
              <a:gd name="connsiteY4" fmla="*/ 300558 h 1032010"/>
              <a:gd name="connsiteX5" fmla="*/ 121 w 615203"/>
              <a:gd name="connsiteY5" fmla="*/ 491750 h 1032010"/>
              <a:gd name="connsiteX6" fmla="*/ 91561 w 615203"/>
              <a:gd name="connsiteY6" fmla="*/ 861667 h 1032010"/>
              <a:gd name="connsiteX7" fmla="*/ 577855 w 615203"/>
              <a:gd name="connsiteY7" fmla="*/ 978045 h 1032010"/>
              <a:gd name="connsiteX0" fmla="*/ 577855 w 582191"/>
              <a:gd name="connsiteY0" fmla="*/ 978045 h 1032010"/>
              <a:gd name="connsiteX1" fmla="*/ 582012 w 582191"/>
              <a:gd name="connsiteY1" fmla="*/ 1299 h 1032010"/>
              <a:gd name="connsiteX2" fmla="*/ 365881 w 582191"/>
              <a:gd name="connsiteY2" fmla="*/ 67801 h 1032010"/>
              <a:gd name="connsiteX3" fmla="*/ 195470 w 582191"/>
              <a:gd name="connsiteY3" fmla="*/ 134303 h 1032010"/>
              <a:gd name="connsiteX4" fmla="*/ 74935 w 582191"/>
              <a:gd name="connsiteY4" fmla="*/ 300558 h 1032010"/>
              <a:gd name="connsiteX5" fmla="*/ 121 w 582191"/>
              <a:gd name="connsiteY5" fmla="*/ 491750 h 1032010"/>
              <a:gd name="connsiteX6" fmla="*/ 91561 w 582191"/>
              <a:gd name="connsiteY6" fmla="*/ 861667 h 1032010"/>
              <a:gd name="connsiteX7" fmla="*/ 577855 w 582191"/>
              <a:gd name="connsiteY7" fmla="*/ 978045 h 1032010"/>
              <a:gd name="connsiteX0" fmla="*/ 577855 w 582758"/>
              <a:gd name="connsiteY0" fmla="*/ 978045 h 1032010"/>
              <a:gd name="connsiteX1" fmla="*/ 582012 w 582758"/>
              <a:gd name="connsiteY1" fmla="*/ 1299 h 1032010"/>
              <a:gd name="connsiteX2" fmla="*/ 365881 w 582758"/>
              <a:gd name="connsiteY2" fmla="*/ 67801 h 1032010"/>
              <a:gd name="connsiteX3" fmla="*/ 195470 w 582758"/>
              <a:gd name="connsiteY3" fmla="*/ 134303 h 1032010"/>
              <a:gd name="connsiteX4" fmla="*/ 74935 w 582758"/>
              <a:gd name="connsiteY4" fmla="*/ 300558 h 1032010"/>
              <a:gd name="connsiteX5" fmla="*/ 121 w 582758"/>
              <a:gd name="connsiteY5" fmla="*/ 491750 h 1032010"/>
              <a:gd name="connsiteX6" fmla="*/ 91561 w 582758"/>
              <a:gd name="connsiteY6" fmla="*/ 861667 h 1032010"/>
              <a:gd name="connsiteX7" fmla="*/ 577855 w 582758"/>
              <a:gd name="connsiteY7" fmla="*/ 978045 h 1032010"/>
              <a:gd name="connsiteX0" fmla="*/ 587380 w 589853"/>
              <a:gd name="connsiteY0" fmla="*/ 973283 h 1027985"/>
              <a:gd name="connsiteX1" fmla="*/ 582012 w 589853"/>
              <a:gd name="connsiteY1" fmla="*/ 1299 h 1027985"/>
              <a:gd name="connsiteX2" fmla="*/ 365881 w 589853"/>
              <a:gd name="connsiteY2" fmla="*/ 67801 h 1027985"/>
              <a:gd name="connsiteX3" fmla="*/ 195470 w 589853"/>
              <a:gd name="connsiteY3" fmla="*/ 134303 h 1027985"/>
              <a:gd name="connsiteX4" fmla="*/ 74935 w 589853"/>
              <a:gd name="connsiteY4" fmla="*/ 300558 h 1027985"/>
              <a:gd name="connsiteX5" fmla="*/ 121 w 589853"/>
              <a:gd name="connsiteY5" fmla="*/ 491750 h 1027985"/>
              <a:gd name="connsiteX6" fmla="*/ 91561 w 589853"/>
              <a:gd name="connsiteY6" fmla="*/ 861667 h 1027985"/>
              <a:gd name="connsiteX7" fmla="*/ 587380 w 589853"/>
              <a:gd name="connsiteY7" fmla="*/ 973283 h 1027985"/>
              <a:gd name="connsiteX0" fmla="*/ 587380 w 587380"/>
              <a:gd name="connsiteY0" fmla="*/ 973283 h 1027985"/>
              <a:gd name="connsiteX1" fmla="*/ 582012 w 587380"/>
              <a:gd name="connsiteY1" fmla="*/ 1299 h 1027985"/>
              <a:gd name="connsiteX2" fmla="*/ 365881 w 587380"/>
              <a:gd name="connsiteY2" fmla="*/ 67801 h 1027985"/>
              <a:gd name="connsiteX3" fmla="*/ 195470 w 587380"/>
              <a:gd name="connsiteY3" fmla="*/ 134303 h 1027985"/>
              <a:gd name="connsiteX4" fmla="*/ 74935 w 587380"/>
              <a:gd name="connsiteY4" fmla="*/ 300558 h 1027985"/>
              <a:gd name="connsiteX5" fmla="*/ 121 w 587380"/>
              <a:gd name="connsiteY5" fmla="*/ 491750 h 1027985"/>
              <a:gd name="connsiteX6" fmla="*/ 91561 w 587380"/>
              <a:gd name="connsiteY6" fmla="*/ 861667 h 1027985"/>
              <a:gd name="connsiteX7" fmla="*/ 587380 w 587380"/>
              <a:gd name="connsiteY7" fmla="*/ 973283 h 1027985"/>
              <a:gd name="connsiteX0" fmla="*/ 587380 w 587380"/>
              <a:gd name="connsiteY0" fmla="*/ 973283 h 973289"/>
              <a:gd name="connsiteX1" fmla="*/ 582012 w 587380"/>
              <a:gd name="connsiteY1" fmla="*/ 1299 h 973289"/>
              <a:gd name="connsiteX2" fmla="*/ 365881 w 587380"/>
              <a:gd name="connsiteY2" fmla="*/ 67801 h 973289"/>
              <a:gd name="connsiteX3" fmla="*/ 195470 w 587380"/>
              <a:gd name="connsiteY3" fmla="*/ 134303 h 973289"/>
              <a:gd name="connsiteX4" fmla="*/ 74935 w 587380"/>
              <a:gd name="connsiteY4" fmla="*/ 300558 h 973289"/>
              <a:gd name="connsiteX5" fmla="*/ 121 w 587380"/>
              <a:gd name="connsiteY5" fmla="*/ 491750 h 973289"/>
              <a:gd name="connsiteX6" fmla="*/ 91561 w 587380"/>
              <a:gd name="connsiteY6" fmla="*/ 861667 h 973289"/>
              <a:gd name="connsiteX7" fmla="*/ 587380 w 587380"/>
              <a:gd name="connsiteY7" fmla="*/ 973283 h 973289"/>
              <a:gd name="connsiteX0" fmla="*/ 587380 w 587380"/>
              <a:gd name="connsiteY0" fmla="*/ 973283 h 973286"/>
              <a:gd name="connsiteX1" fmla="*/ 582012 w 587380"/>
              <a:gd name="connsiteY1" fmla="*/ 1299 h 973286"/>
              <a:gd name="connsiteX2" fmla="*/ 365881 w 587380"/>
              <a:gd name="connsiteY2" fmla="*/ 67801 h 973286"/>
              <a:gd name="connsiteX3" fmla="*/ 195470 w 587380"/>
              <a:gd name="connsiteY3" fmla="*/ 134303 h 973286"/>
              <a:gd name="connsiteX4" fmla="*/ 74935 w 587380"/>
              <a:gd name="connsiteY4" fmla="*/ 300558 h 973286"/>
              <a:gd name="connsiteX5" fmla="*/ 121 w 587380"/>
              <a:gd name="connsiteY5" fmla="*/ 491750 h 973286"/>
              <a:gd name="connsiteX6" fmla="*/ 93942 w 587380"/>
              <a:gd name="connsiteY6" fmla="*/ 837854 h 973286"/>
              <a:gd name="connsiteX7" fmla="*/ 587380 w 587380"/>
              <a:gd name="connsiteY7" fmla="*/ 973283 h 973286"/>
              <a:gd name="connsiteX0" fmla="*/ 587380 w 587380"/>
              <a:gd name="connsiteY0" fmla="*/ 973283 h 973286"/>
              <a:gd name="connsiteX1" fmla="*/ 582012 w 587380"/>
              <a:gd name="connsiteY1" fmla="*/ 1299 h 973286"/>
              <a:gd name="connsiteX2" fmla="*/ 365881 w 587380"/>
              <a:gd name="connsiteY2" fmla="*/ 67801 h 973286"/>
              <a:gd name="connsiteX3" fmla="*/ 195470 w 587380"/>
              <a:gd name="connsiteY3" fmla="*/ 134303 h 973286"/>
              <a:gd name="connsiteX4" fmla="*/ 74935 w 587380"/>
              <a:gd name="connsiteY4" fmla="*/ 300558 h 973286"/>
              <a:gd name="connsiteX5" fmla="*/ 121 w 587380"/>
              <a:gd name="connsiteY5" fmla="*/ 491750 h 973286"/>
              <a:gd name="connsiteX6" fmla="*/ 127280 w 587380"/>
              <a:gd name="connsiteY6" fmla="*/ 837854 h 973286"/>
              <a:gd name="connsiteX7" fmla="*/ 587380 w 587380"/>
              <a:gd name="connsiteY7" fmla="*/ 973283 h 973286"/>
              <a:gd name="connsiteX0" fmla="*/ 587380 w 587380"/>
              <a:gd name="connsiteY0" fmla="*/ 973283 h 973285"/>
              <a:gd name="connsiteX1" fmla="*/ 582012 w 587380"/>
              <a:gd name="connsiteY1" fmla="*/ 1299 h 973285"/>
              <a:gd name="connsiteX2" fmla="*/ 365881 w 587380"/>
              <a:gd name="connsiteY2" fmla="*/ 67801 h 973285"/>
              <a:gd name="connsiteX3" fmla="*/ 195470 w 587380"/>
              <a:gd name="connsiteY3" fmla="*/ 134303 h 973285"/>
              <a:gd name="connsiteX4" fmla="*/ 74935 w 587380"/>
              <a:gd name="connsiteY4" fmla="*/ 300558 h 973285"/>
              <a:gd name="connsiteX5" fmla="*/ 121 w 587380"/>
              <a:gd name="connsiteY5" fmla="*/ 491750 h 973285"/>
              <a:gd name="connsiteX6" fmla="*/ 134423 w 587380"/>
              <a:gd name="connsiteY6" fmla="*/ 797373 h 973285"/>
              <a:gd name="connsiteX7" fmla="*/ 587380 w 587380"/>
              <a:gd name="connsiteY7" fmla="*/ 973283 h 973285"/>
              <a:gd name="connsiteX0" fmla="*/ 587380 w 587380"/>
              <a:gd name="connsiteY0" fmla="*/ 973283 h 983122"/>
              <a:gd name="connsiteX1" fmla="*/ 582012 w 587380"/>
              <a:gd name="connsiteY1" fmla="*/ 1299 h 983122"/>
              <a:gd name="connsiteX2" fmla="*/ 365881 w 587380"/>
              <a:gd name="connsiteY2" fmla="*/ 67801 h 983122"/>
              <a:gd name="connsiteX3" fmla="*/ 195470 w 587380"/>
              <a:gd name="connsiteY3" fmla="*/ 134303 h 983122"/>
              <a:gd name="connsiteX4" fmla="*/ 74935 w 587380"/>
              <a:gd name="connsiteY4" fmla="*/ 300558 h 983122"/>
              <a:gd name="connsiteX5" fmla="*/ 121 w 587380"/>
              <a:gd name="connsiteY5" fmla="*/ 491750 h 983122"/>
              <a:gd name="connsiteX6" fmla="*/ 587380 w 587380"/>
              <a:gd name="connsiteY6" fmla="*/ 973283 h 983122"/>
              <a:gd name="connsiteX0" fmla="*/ 587380 w 587380"/>
              <a:gd name="connsiteY0" fmla="*/ 973283 h 985327"/>
              <a:gd name="connsiteX1" fmla="*/ 582012 w 587380"/>
              <a:gd name="connsiteY1" fmla="*/ 1299 h 985327"/>
              <a:gd name="connsiteX2" fmla="*/ 365881 w 587380"/>
              <a:gd name="connsiteY2" fmla="*/ 67801 h 985327"/>
              <a:gd name="connsiteX3" fmla="*/ 195470 w 587380"/>
              <a:gd name="connsiteY3" fmla="*/ 134303 h 985327"/>
              <a:gd name="connsiteX4" fmla="*/ 74935 w 587380"/>
              <a:gd name="connsiteY4" fmla="*/ 300558 h 985327"/>
              <a:gd name="connsiteX5" fmla="*/ 121 w 587380"/>
              <a:gd name="connsiteY5" fmla="*/ 491750 h 985327"/>
              <a:gd name="connsiteX6" fmla="*/ 587380 w 587380"/>
              <a:gd name="connsiteY6" fmla="*/ 973283 h 985327"/>
              <a:gd name="connsiteX0" fmla="*/ 602622 w 602622"/>
              <a:gd name="connsiteY0" fmla="*/ 973283 h 985327"/>
              <a:gd name="connsiteX1" fmla="*/ 597254 w 602622"/>
              <a:gd name="connsiteY1" fmla="*/ 1299 h 985327"/>
              <a:gd name="connsiteX2" fmla="*/ 381123 w 602622"/>
              <a:gd name="connsiteY2" fmla="*/ 67801 h 985327"/>
              <a:gd name="connsiteX3" fmla="*/ 210712 w 602622"/>
              <a:gd name="connsiteY3" fmla="*/ 134303 h 985327"/>
              <a:gd name="connsiteX4" fmla="*/ 90177 w 602622"/>
              <a:gd name="connsiteY4" fmla="*/ 300558 h 985327"/>
              <a:gd name="connsiteX5" fmla="*/ 15363 w 602622"/>
              <a:gd name="connsiteY5" fmla="*/ 491750 h 985327"/>
              <a:gd name="connsiteX6" fmla="*/ 602622 w 602622"/>
              <a:gd name="connsiteY6" fmla="*/ 973283 h 985327"/>
              <a:gd name="connsiteX0" fmla="*/ 587555 w 587555"/>
              <a:gd name="connsiteY0" fmla="*/ 973283 h 983212"/>
              <a:gd name="connsiteX1" fmla="*/ 582187 w 587555"/>
              <a:gd name="connsiteY1" fmla="*/ 1299 h 983212"/>
              <a:gd name="connsiteX2" fmla="*/ 366056 w 587555"/>
              <a:gd name="connsiteY2" fmla="*/ 67801 h 983212"/>
              <a:gd name="connsiteX3" fmla="*/ 195645 w 587555"/>
              <a:gd name="connsiteY3" fmla="*/ 134303 h 983212"/>
              <a:gd name="connsiteX4" fmla="*/ 75110 w 587555"/>
              <a:gd name="connsiteY4" fmla="*/ 300558 h 983212"/>
              <a:gd name="connsiteX5" fmla="*/ 296 w 587555"/>
              <a:gd name="connsiteY5" fmla="*/ 491750 h 983212"/>
              <a:gd name="connsiteX6" fmla="*/ 587555 w 587555"/>
              <a:gd name="connsiteY6" fmla="*/ 973283 h 983212"/>
              <a:gd name="connsiteX0" fmla="*/ 592294 w 592294"/>
              <a:gd name="connsiteY0" fmla="*/ 973283 h 984069"/>
              <a:gd name="connsiteX1" fmla="*/ 586926 w 592294"/>
              <a:gd name="connsiteY1" fmla="*/ 1299 h 984069"/>
              <a:gd name="connsiteX2" fmla="*/ 370795 w 592294"/>
              <a:gd name="connsiteY2" fmla="*/ 67801 h 984069"/>
              <a:gd name="connsiteX3" fmla="*/ 200384 w 592294"/>
              <a:gd name="connsiteY3" fmla="*/ 134303 h 984069"/>
              <a:gd name="connsiteX4" fmla="*/ 79849 w 592294"/>
              <a:gd name="connsiteY4" fmla="*/ 300558 h 984069"/>
              <a:gd name="connsiteX5" fmla="*/ 273 w 592294"/>
              <a:gd name="connsiteY5" fmla="*/ 532231 h 984069"/>
              <a:gd name="connsiteX6" fmla="*/ 592294 w 592294"/>
              <a:gd name="connsiteY6" fmla="*/ 973283 h 984069"/>
              <a:gd name="connsiteX0" fmla="*/ 592294 w 592294"/>
              <a:gd name="connsiteY0" fmla="*/ 973283 h 986208"/>
              <a:gd name="connsiteX1" fmla="*/ 586926 w 592294"/>
              <a:gd name="connsiteY1" fmla="*/ 1299 h 986208"/>
              <a:gd name="connsiteX2" fmla="*/ 370795 w 592294"/>
              <a:gd name="connsiteY2" fmla="*/ 67801 h 986208"/>
              <a:gd name="connsiteX3" fmla="*/ 200384 w 592294"/>
              <a:gd name="connsiteY3" fmla="*/ 134303 h 986208"/>
              <a:gd name="connsiteX4" fmla="*/ 79849 w 592294"/>
              <a:gd name="connsiteY4" fmla="*/ 300558 h 986208"/>
              <a:gd name="connsiteX5" fmla="*/ 273 w 592294"/>
              <a:gd name="connsiteY5" fmla="*/ 532231 h 986208"/>
              <a:gd name="connsiteX6" fmla="*/ 592294 w 592294"/>
              <a:gd name="connsiteY6" fmla="*/ 973283 h 986208"/>
              <a:gd name="connsiteX0" fmla="*/ 592294 w 592294"/>
              <a:gd name="connsiteY0" fmla="*/ 973283 h 973284"/>
              <a:gd name="connsiteX1" fmla="*/ 586926 w 592294"/>
              <a:gd name="connsiteY1" fmla="*/ 1299 h 973284"/>
              <a:gd name="connsiteX2" fmla="*/ 370795 w 592294"/>
              <a:gd name="connsiteY2" fmla="*/ 67801 h 973284"/>
              <a:gd name="connsiteX3" fmla="*/ 200384 w 592294"/>
              <a:gd name="connsiteY3" fmla="*/ 134303 h 973284"/>
              <a:gd name="connsiteX4" fmla="*/ 79849 w 592294"/>
              <a:gd name="connsiteY4" fmla="*/ 300558 h 973284"/>
              <a:gd name="connsiteX5" fmla="*/ 273 w 592294"/>
              <a:gd name="connsiteY5" fmla="*/ 532231 h 973284"/>
              <a:gd name="connsiteX6" fmla="*/ 592294 w 592294"/>
              <a:gd name="connsiteY6" fmla="*/ 973283 h 973284"/>
              <a:gd name="connsiteX0" fmla="*/ 592294 w 592294"/>
              <a:gd name="connsiteY0" fmla="*/ 973283 h 973284"/>
              <a:gd name="connsiteX1" fmla="*/ 586926 w 592294"/>
              <a:gd name="connsiteY1" fmla="*/ 1299 h 973284"/>
              <a:gd name="connsiteX2" fmla="*/ 370795 w 592294"/>
              <a:gd name="connsiteY2" fmla="*/ 67801 h 973284"/>
              <a:gd name="connsiteX3" fmla="*/ 200384 w 592294"/>
              <a:gd name="connsiteY3" fmla="*/ 134303 h 973284"/>
              <a:gd name="connsiteX4" fmla="*/ 79849 w 592294"/>
              <a:gd name="connsiteY4" fmla="*/ 300558 h 973284"/>
              <a:gd name="connsiteX5" fmla="*/ 273 w 592294"/>
              <a:gd name="connsiteY5" fmla="*/ 532231 h 973284"/>
              <a:gd name="connsiteX6" fmla="*/ 592294 w 592294"/>
              <a:gd name="connsiteY6" fmla="*/ 973283 h 973284"/>
              <a:gd name="connsiteX0" fmla="*/ 592294 w 592294"/>
              <a:gd name="connsiteY0" fmla="*/ 973283 h 973284"/>
              <a:gd name="connsiteX1" fmla="*/ 586926 w 592294"/>
              <a:gd name="connsiteY1" fmla="*/ 1299 h 973284"/>
              <a:gd name="connsiteX2" fmla="*/ 370795 w 592294"/>
              <a:gd name="connsiteY2" fmla="*/ 67801 h 973284"/>
              <a:gd name="connsiteX3" fmla="*/ 79849 w 592294"/>
              <a:gd name="connsiteY3" fmla="*/ 300558 h 973284"/>
              <a:gd name="connsiteX4" fmla="*/ 273 w 592294"/>
              <a:gd name="connsiteY4" fmla="*/ 532231 h 973284"/>
              <a:gd name="connsiteX5" fmla="*/ 592294 w 592294"/>
              <a:gd name="connsiteY5" fmla="*/ 973283 h 973284"/>
              <a:gd name="connsiteX0" fmla="*/ 592294 w 592294"/>
              <a:gd name="connsiteY0" fmla="*/ 973283 h 973284"/>
              <a:gd name="connsiteX1" fmla="*/ 586926 w 592294"/>
              <a:gd name="connsiteY1" fmla="*/ 1299 h 973284"/>
              <a:gd name="connsiteX2" fmla="*/ 370795 w 592294"/>
              <a:gd name="connsiteY2" fmla="*/ 67801 h 973284"/>
              <a:gd name="connsiteX3" fmla="*/ 79849 w 592294"/>
              <a:gd name="connsiteY3" fmla="*/ 300558 h 973284"/>
              <a:gd name="connsiteX4" fmla="*/ 273 w 592294"/>
              <a:gd name="connsiteY4" fmla="*/ 532231 h 973284"/>
              <a:gd name="connsiteX5" fmla="*/ 592294 w 592294"/>
              <a:gd name="connsiteY5" fmla="*/ 973283 h 973284"/>
              <a:gd name="connsiteX0" fmla="*/ 598560 w 598560"/>
              <a:gd name="connsiteY0" fmla="*/ 973283 h 973284"/>
              <a:gd name="connsiteX1" fmla="*/ 593192 w 598560"/>
              <a:gd name="connsiteY1" fmla="*/ 1299 h 973284"/>
              <a:gd name="connsiteX2" fmla="*/ 377061 w 598560"/>
              <a:gd name="connsiteY2" fmla="*/ 67801 h 973284"/>
              <a:gd name="connsiteX3" fmla="*/ 21821 w 598560"/>
              <a:gd name="connsiteY3" fmla="*/ 298177 h 973284"/>
              <a:gd name="connsiteX4" fmla="*/ 6539 w 598560"/>
              <a:gd name="connsiteY4" fmla="*/ 532231 h 973284"/>
              <a:gd name="connsiteX5" fmla="*/ 598560 w 598560"/>
              <a:gd name="connsiteY5" fmla="*/ 973283 h 973284"/>
              <a:gd name="connsiteX0" fmla="*/ 613239 w 613239"/>
              <a:gd name="connsiteY0" fmla="*/ 973283 h 973284"/>
              <a:gd name="connsiteX1" fmla="*/ 607871 w 613239"/>
              <a:gd name="connsiteY1" fmla="*/ 1299 h 973284"/>
              <a:gd name="connsiteX2" fmla="*/ 391740 w 613239"/>
              <a:gd name="connsiteY2" fmla="*/ 67801 h 973284"/>
              <a:gd name="connsiteX3" fmla="*/ 36500 w 613239"/>
              <a:gd name="connsiteY3" fmla="*/ 298177 h 973284"/>
              <a:gd name="connsiteX4" fmla="*/ 21218 w 613239"/>
              <a:gd name="connsiteY4" fmla="*/ 532231 h 973284"/>
              <a:gd name="connsiteX5" fmla="*/ 613239 w 613239"/>
              <a:gd name="connsiteY5" fmla="*/ 973283 h 973284"/>
              <a:gd name="connsiteX0" fmla="*/ 626978 w 626978"/>
              <a:gd name="connsiteY0" fmla="*/ 973283 h 973284"/>
              <a:gd name="connsiteX1" fmla="*/ 621610 w 626978"/>
              <a:gd name="connsiteY1" fmla="*/ 1299 h 973284"/>
              <a:gd name="connsiteX2" fmla="*/ 405479 w 626978"/>
              <a:gd name="connsiteY2" fmla="*/ 67801 h 973284"/>
              <a:gd name="connsiteX3" fmla="*/ 50239 w 626978"/>
              <a:gd name="connsiteY3" fmla="*/ 298177 h 973284"/>
              <a:gd name="connsiteX4" fmla="*/ 6382 w 626978"/>
              <a:gd name="connsiteY4" fmla="*/ 460794 h 973284"/>
              <a:gd name="connsiteX5" fmla="*/ 626978 w 626978"/>
              <a:gd name="connsiteY5" fmla="*/ 973283 h 973284"/>
              <a:gd name="connsiteX0" fmla="*/ 624952 w 624952"/>
              <a:gd name="connsiteY0" fmla="*/ 973283 h 973284"/>
              <a:gd name="connsiteX1" fmla="*/ 619584 w 624952"/>
              <a:gd name="connsiteY1" fmla="*/ 1299 h 973284"/>
              <a:gd name="connsiteX2" fmla="*/ 403453 w 624952"/>
              <a:gd name="connsiteY2" fmla="*/ 67801 h 973284"/>
              <a:gd name="connsiteX3" fmla="*/ 48213 w 624952"/>
              <a:gd name="connsiteY3" fmla="*/ 298177 h 973284"/>
              <a:gd name="connsiteX4" fmla="*/ 4356 w 624952"/>
              <a:gd name="connsiteY4" fmla="*/ 460794 h 973284"/>
              <a:gd name="connsiteX5" fmla="*/ 624952 w 624952"/>
              <a:gd name="connsiteY5" fmla="*/ 973283 h 973284"/>
              <a:gd name="connsiteX0" fmla="*/ 625961 w 625961"/>
              <a:gd name="connsiteY0" fmla="*/ 973283 h 973284"/>
              <a:gd name="connsiteX1" fmla="*/ 620593 w 625961"/>
              <a:gd name="connsiteY1" fmla="*/ 1299 h 973284"/>
              <a:gd name="connsiteX2" fmla="*/ 404462 w 625961"/>
              <a:gd name="connsiteY2" fmla="*/ 67801 h 973284"/>
              <a:gd name="connsiteX3" fmla="*/ 49222 w 625961"/>
              <a:gd name="connsiteY3" fmla="*/ 298177 h 973284"/>
              <a:gd name="connsiteX4" fmla="*/ 5365 w 625961"/>
              <a:gd name="connsiteY4" fmla="*/ 460794 h 973284"/>
              <a:gd name="connsiteX5" fmla="*/ 625961 w 625961"/>
              <a:gd name="connsiteY5" fmla="*/ 973283 h 973284"/>
              <a:gd name="connsiteX0" fmla="*/ 625961 w 625961"/>
              <a:gd name="connsiteY0" fmla="*/ 973283 h 973289"/>
              <a:gd name="connsiteX1" fmla="*/ 620593 w 625961"/>
              <a:gd name="connsiteY1" fmla="*/ 1299 h 973289"/>
              <a:gd name="connsiteX2" fmla="*/ 404462 w 625961"/>
              <a:gd name="connsiteY2" fmla="*/ 67801 h 973289"/>
              <a:gd name="connsiteX3" fmla="*/ 49222 w 625961"/>
              <a:gd name="connsiteY3" fmla="*/ 298177 h 973289"/>
              <a:gd name="connsiteX4" fmla="*/ 5365 w 625961"/>
              <a:gd name="connsiteY4" fmla="*/ 460794 h 973289"/>
              <a:gd name="connsiteX5" fmla="*/ 625961 w 625961"/>
              <a:gd name="connsiteY5" fmla="*/ 973283 h 973289"/>
              <a:gd name="connsiteX0" fmla="*/ 632566 w 632566"/>
              <a:gd name="connsiteY0" fmla="*/ 973283 h 973289"/>
              <a:gd name="connsiteX1" fmla="*/ 627198 w 632566"/>
              <a:gd name="connsiteY1" fmla="*/ 1299 h 973289"/>
              <a:gd name="connsiteX2" fmla="*/ 411067 w 632566"/>
              <a:gd name="connsiteY2" fmla="*/ 67801 h 973289"/>
              <a:gd name="connsiteX3" fmla="*/ 55827 w 632566"/>
              <a:gd name="connsiteY3" fmla="*/ 298177 h 973289"/>
              <a:gd name="connsiteX4" fmla="*/ 2445 w 632566"/>
              <a:gd name="connsiteY4" fmla="*/ 460794 h 973289"/>
              <a:gd name="connsiteX5" fmla="*/ 632566 w 632566"/>
              <a:gd name="connsiteY5" fmla="*/ 973283 h 973289"/>
              <a:gd name="connsiteX0" fmla="*/ 630335 w 630335"/>
              <a:gd name="connsiteY0" fmla="*/ 973283 h 973289"/>
              <a:gd name="connsiteX1" fmla="*/ 624967 w 630335"/>
              <a:gd name="connsiteY1" fmla="*/ 1299 h 973289"/>
              <a:gd name="connsiteX2" fmla="*/ 408836 w 630335"/>
              <a:gd name="connsiteY2" fmla="*/ 67801 h 973289"/>
              <a:gd name="connsiteX3" fmla="*/ 53596 w 630335"/>
              <a:gd name="connsiteY3" fmla="*/ 298177 h 973289"/>
              <a:gd name="connsiteX4" fmla="*/ 214 w 630335"/>
              <a:gd name="connsiteY4" fmla="*/ 460794 h 973289"/>
              <a:gd name="connsiteX5" fmla="*/ 630335 w 630335"/>
              <a:gd name="connsiteY5" fmla="*/ 973283 h 973289"/>
              <a:gd name="connsiteX0" fmla="*/ 630743 w 630743"/>
              <a:gd name="connsiteY0" fmla="*/ 973283 h 973289"/>
              <a:gd name="connsiteX1" fmla="*/ 625375 w 630743"/>
              <a:gd name="connsiteY1" fmla="*/ 1299 h 973289"/>
              <a:gd name="connsiteX2" fmla="*/ 409244 w 630743"/>
              <a:gd name="connsiteY2" fmla="*/ 67801 h 973289"/>
              <a:gd name="connsiteX3" fmla="*/ 42097 w 630743"/>
              <a:gd name="connsiteY3" fmla="*/ 298177 h 973289"/>
              <a:gd name="connsiteX4" fmla="*/ 622 w 630743"/>
              <a:gd name="connsiteY4" fmla="*/ 460794 h 973289"/>
              <a:gd name="connsiteX5" fmla="*/ 630743 w 630743"/>
              <a:gd name="connsiteY5" fmla="*/ 973283 h 973289"/>
              <a:gd name="connsiteX0" fmla="*/ 630743 w 630743"/>
              <a:gd name="connsiteY0" fmla="*/ 973283 h 973289"/>
              <a:gd name="connsiteX1" fmla="*/ 625375 w 630743"/>
              <a:gd name="connsiteY1" fmla="*/ 1299 h 973289"/>
              <a:gd name="connsiteX2" fmla="*/ 452106 w 630743"/>
              <a:gd name="connsiteY2" fmla="*/ 67801 h 973289"/>
              <a:gd name="connsiteX3" fmla="*/ 42097 w 630743"/>
              <a:gd name="connsiteY3" fmla="*/ 298177 h 973289"/>
              <a:gd name="connsiteX4" fmla="*/ 622 w 630743"/>
              <a:gd name="connsiteY4" fmla="*/ 460794 h 973289"/>
              <a:gd name="connsiteX5" fmla="*/ 630743 w 630743"/>
              <a:gd name="connsiteY5" fmla="*/ 973283 h 973289"/>
              <a:gd name="connsiteX0" fmla="*/ 623599 w 625618"/>
              <a:gd name="connsiteY0" fmla="*/ 973283 h 973289"/>
              <a:gd name="connsiteX1" fmla="*/ 625375 w 625618"/>
              <a:gd name="connsiteY1" fmla="*/ 1299 h 973289"/>
              <a:gd name="connsiteX2" fmla="*/ 452106 w 625618"/>
              <a:gd name="connsiteY2" fmla="*/ 67801 h 973289"/>
              <a:gd name="connsiteX3" fmla="*/ 42097 w 625618"/>
              <a:gd name="connsiteY3" fmla="*/ 298177 h 973289"/>
              <a:gd name="connsiteX4" fmla="*/ 622 w 625618"/>
              <a:gd name="connsiteY4" fmla="*/ 460794 h 973289"/>
              <a:gd name="connsiteX5" fmla="*/ 623599 w 625618"/>
              <a:gd name="connsiteY5" fmla="*/ 973283 h 973289"/>
              <a:gd name="connsiteX0" fmla="*/ 623599 w 626507"/>
              <a:gd name="connsiteY0" fmla="*/ 973283 h 973289"/>
              <a:gd name="connsiteX1" fmla="*/ 625375 w 626507"/>
              <a:gd name="connsiteY1" fmla="*/ 1299 h 973289"/>
              <a:gd name="connsiteX2" fmla="*/ 452106 w 626507"/>
              <a:gd name="connsiteY2" fmla="*/ 67801 h 973289"/>
              <a:gd name="connsiteX3" fmla="*/ 42097 w 626507"/>
              <a:gd name="connsiteY3" fmla="*/ 298177 h 973289"/>
              <a:gd name="connsiteX4" fmla="*/ 622 w 626507"/>
              <a:gd name="connsiteY4" fmla="*/ 460794 h 973289"/>
              <a:gd name="connsiteX5" fmla="*/ 623599 w 626507"/>
              <a:gd name="connsiteY5" fmla="*/ 973283 h 973289"/>
              <a:gd name="connsiteX0" fmla="*/ 625980 w 628219"/>
              <a:gd name="connsiteY0" fmla="*/ 978045 h 978050"/>
              <a:gd name="connsiteX1" fmla="*/ 625375 w 628219"/>
              <a:gd name="connsiteY1" fmla="*/ 1299 h 978050"/>
              <a:gd name="connsiteX2" fmla="*/ 452106 w 628219"/>
              <a:gd name="connsiteY2" fmla="*/ 67801 h 978050"/>
              <a:gd name="connsiteX3" fmla="*/ 42097 w 628219"/>
              <a:gd name="connsiteY3" fmla="*/ 298177 h 978050"/>
              <a:gd name="connsiteX4" fmla="*/ 622 w 628219"/>
              <a:gd name="connsiteY4" fmla="*/ 460794 h 978050"/>
              <a:gd name="connsiteX5" fmla="*/ 625980 w 628219"/>
              <a:gd name="connsiteY5" fmla="*/ 978045 h 978050"/>
              <a:gd name="connsiteX0" fmla="*/ 635507 w 636671"/>
              <a:gd name="connsiteY0" fmla="*/ 1440010 h 1440010"/>
              <a:gd name="connsiteX1" fmla="*/ 625375 w 636671"/>
              <a:gd name="connsiteY1" fmla="*/ 1299 h 1440010"/>
              <a:gd name="connsiteX2" fmla="*/ 452106 w 636671"/>
              <a:gd name="connsiteY2" fmla="*/ 67801 h 1440010"/>
              <a:gd name="connsiteX3" fmla="*/ 42097 w 636671"/>
              <a:gd name="connsiteY3" fmla="*/ 298177 h 1440010"/>
              <a:gd name="connsiteX4" fmla="*/ 622 w 636671"/>
              <a:gd name="connsiteY4" fmla="*/ 460794 h 1440010"/>
              <a:gd name="connsiteX5" fmla="*/ 635507 w 636671"/>
              <a:gd name="connsiteY5" fmla="*/ 1440010 h 1440010"/>
              <a:gd name="connsiteX0" fmla="*/ 635507 w 636830"/>
              <a:gd name="connsiteY0" fmla="*/ 1435351 h 1435351"/>
              <a:gd name="connsiteX1" fmla="*/ 627756 w 636830"/>
              <a:gd name="connsiteY1" fmla="*/ 1405 h 1435351"/>
              <a:gd name="connsiteX2" fmla="*/ 452106 w 636830"/>
              <a:gd name="connsiteY2" fmla="*/ 63142 h 1435351"/>
              <a:gd name="connsiteX3" fmla="*/ 42097 w 636830"/>
              <a:gd name="connsiteY3" fmla="*/ 293518 h 1435351"/>
              <a:gd name="connsiteX4" fmla="*/ 622 w 636830"/>
              <a:gd name="connsiteY4" fmla="*/ 456135 h 1435351"/>
              <a:gd name="connsiteX5" fmla="*/ 635507 w 636830"/>
              <a:gd name="connsiteY5" fmla="*/ 1435351 h 1435351"/>
              <a:gd name="connsiteX0" fmla="*/ 635507 w 636830"/>
              <a:gd name="connsiteY0" fmla="*/ 1484151 h 1484151"/>
              <a:gd name="connsiteX1" fmla="*/ 627756 w 636830"/>
              <a:gd name="connsiteY1" fmla="*/ 50205 h 1484151"/>
              <a:gd name="connsiteX2" fmla="*/ 42097 w 636830"/>
              <a:gd name="connsiteY2" fmla="*/ 342318 h 1484151"/>
              <a:gd name="connsiteX3" fmla="*/ 622 w 636830"/>
              <a:gd name="connsiteY3" fmla="*/ 504935 h 1484151"/>
              <a:gd name="connsiteX4" fmla="*/ 635507 w 636830"/>
              <a:gd name="connsiteY4" fmla="*/ 1484151 h 1484151"/>
              <a:gd name="connsiteX0" fmla="*/ 635507 w 636830"/>
              <a:gd name="connsiteY0" fmla="*/ 1433946 h 1433946"/>
              <a:gd name="connsiteX1" fmla="*/ 627756 w 636830"/>
              <a:gd name="connsiteY1" fmla="*/ 0 h 1433946"/>
              <a:gd name="connsiteX2" fmla="*/ 42097 w 636830"/>
              <a:gd name="connsiteY2" fmla="*/ 292113 h 1433946"/>
              <a:gd name="connsiteX3" fmla="*/ 622 w 636830"/>
              <a:gd name="connsiteY3" fmla="*/ 454730 h 1433946"/>
              <a:gd name="connsiteX4" fmla="*/ 635507 w 636830"/>
              <a:gd name="connsiteY4" fmla="*/ 1433946 h 1433946"/>
              <a:gd name="connsiteX0" fmla="*/ 634888 w 636211"/>
              <a:gd name="connsiteY0" fmla="*/ 1473530 h 1473530"/>
              <a:gd name="connsiteX1" fmla="*/ 627137 w 636211"/>
              <a:gd name="connsiteY1" fmla="*/ 39584 h 1473530"/>
              <a:gd name="connsiteX2" fmla="*/ 3 w 636211"/>
              <a:gd name="connsiteY2" fmla="*/ 494314 h 1473530"/>
              <a:gd name="connsiteX3" fmla="*/ 634888 w 636211"/>
              <a:gd name="connsiteY3" fmla="*/ 1473530 h 1473530"/>
              <a:gd name="connsiteX0" fmla="*/ 634888 w 636211"/>
              <a:gd name="connsiteY0" fmla="*/ 1433946 h 1433946"/>
              <a:gd name="connsiteX1" fmla="*/ 627137 w 636211"/>
              <a:gd name="connsiteY1" fmla="*/ 0 h 1433946"/>
              <a:gd name="connsiteX2" fmla="*/ 3 w 636211"/>
              <a:gd name="connsiteY2" fmla="*/ 454730 h 1433946"/>
              <a:gd name="connsiteX3" fmla="*/ 634888 w 636211"/>
              <a:gd name="connsiteY3" fmla="*/ 1433946 h 1433946"/>
              <a:gd name="connsiteX0" fmla="*/ 634885 w 636208"/>
              <a:gd name="connsiteY0" fmla="*/ 1433946 h 1433946"/>
              <a:gd name="connsiteX1" fmla="*/ 627134 w 636208"/>
              <a:gd name="connsiteY1" fmla="*/ 0 h 1433946"/>
              <a:gd name="connsiteX2" fmla="*/ 0 w 636208"/>
              <a:gd name="connsiteY2" fmla="*/ 454730 h 1433946"/>
              <a:gd name="connsiteX3" fmla="*/ 634885 w 636208"/>
              <a:gd name="connsiteY3" fmla="*/ 1433946 h 1433946"/>
              <a:gd name="connsiteX0" fmla="*/ 636769 w 638092"/>
              <a:gd name="connsiteY0" fmla="*/ 1433946 h 1433946"/>
              <a:gd name="connsiteX1" fmla="*/ 629018 w 638092"/>
              <a:gd name="connsiteY1" fmla="*/ 0 h 1433946"/>
              <a:gd name="connsiteX2" fmla="*/ 1884 w 638092"/>
              <a:gd name="connsiteY2" fmla="*/ 454730 h 1433946"/>
              <a:gd name="connsiteX3" fmla="*/ 636769 w 638092"/>
              <a:gd name="connsiteY3" fmla="*/ 1433946 h 1433946"/>
              <a:gd name="connsiteX0" fmla="*/ 659318 w 660641"/>
              <a:gd name="connsiteY0" fmla="*/ 1433946 h 1473934"/>
              <a:gd name="connsiteX1" fmla="*/ 651567 w 660641"/>
              <a:gd name="connsiteY1" fmla="*/ 0 h 1473934"/>
              <a:gd name="connsiteX2" fmla="*/ 24433 w 660641"/>
              <a:gd name="connsiteY2" fmla="*/ 454730 h 1473934"/>
              <a:gd name="connsiteX3" fmla="*/ 179159 w 660641"/>
              <a:gd name="connsiteY3" fmla="*/ 1022111 h 1473934"/>
              <a:gd name="connsiteX4" fmla="*/ 659318 w 660641"/>
              <a:gd name="connsiteY4" fmla="*/ 1433946 h 1473934"/>
              <a:gd name="connsiteX0" fmla="*/ 652394 w 653717"/>
              <a:gd name="connsiteY0" fmla="*/ 1433946 h 1475901"/>
              <a:gd name="connsiteX1" fmla="*/ 644643 w 653717"/>
              <a:gd name="connsiteY1" fmla="*/ 0 h 1475901"/>
              <a:gd name="connsiteX2" fmla="*/ 17509 w 653717"/>
              <a:gd name="connsiteY2" fmla="*/ 454730 h 1475901"/>
              <a:gd name="connsiteX3" fmla="*/ 250818 w 653717"/>
              <a:gd name="connsiteY3" fmla="*/ 1048307 h 1475901"/>
              <a:gd name="connsiteX4" fmla="*/ 652394 w 653717"/>
              <a:gd name="connsiteY4" fmla="*/ 1433946 h 1475901"/>
              <a:gd name="connsiteX0" fmla="*/ 652394 w 653717"/>
              <a:gd name="connsiteY0" fmla="*/ 1433946 h 1433946"/>
              <a:gd name="connsiteX1" fmla="*/ 644643 w 653717"/>
              <a:gd name="connsiteY1" fmla="*/ 0 h 1433946"/>
              <a:gd name="connsiteX2" fmla="*/ 17509 w 653717"/>
              <a:gd name="connsiteY2" fmla="*/ 454730 h 1433946"/>
              <a:gd name="connsiteX3" fmla="*/ 250818 w 653717"/>
              <a:gd name="connsiteY3" fmla="*/ 1048307 h 1433946"/>
              <a:gd name="connsiteX4" fmla="*/ 652394 w 653717"/>
              <a:gd name="connsiteY4" fmla="*/ 1433946 h 1433946"/>
              <a:gd name="connsiteX0" fmla="*/ 647634 w 649453"/>
              <a:gd name="connsiteY0" fmla="*/ 1417280 h 1417280"/>
              <a:gd name="connsiteX1" fmla="*/ 644643 w 649453"/>
              <a:gd name="connsiteY1" fmla="*/ 0 h 1417280"/>
              <a:gd name="connsiteX2" fmla="*/ 17509 w 649453"/>
              <a:gd name="connsiteY2" fmla="*/ 454730 h 1417280"/>
              <a:gd name="connsiteX3" fmla="*/ 250818 w 649453"/>
              <a:gd name="connsiteY3" fmla="*/ 1048307 h 1417280"/>
              <a:gd name="connsiteX4" fmla="*/ 647634 w 649453"/>
              <a:gd name="connsiteY4" fmla="*/ 1417280 h 1417280"/>
              <a:gd name="connsiteX0" fmla="*/ 647787 w 649606"/>
              <a:gd name="connsiteY0" fmla="*/ 1417280 h 1417280"/>
              <a:gd name="connsiteX1" fmla="*/ 644796 w 649606"/>
              <a:gd name="connsiteY1" fmla="*/ 0 h 1417280"/>
              <a:gd name="connsiteX2" fmla="*/ 17662 w 649606"/>
              <a:gd name="connsiteY2" fmla="*/ 454730 h 1417280"/>
              <a:gd name="connsiteX3" fmla="*/ 248591 w 649606"/>
              <a:gd name="connsiteY3" fmla="*/ 1038785 h 1417280"/>
              <a:gd name="connsiteX4" fmla="*/ 647787 w 649606"/>
              <a:gd name="connsiteY4" fmla="*/ 1417280 h 1417280"/>
              <a:gd name="connsiteX0" fmla="*/ 631860 w 633679"/>
              <a:gd name="connsiteY0" fmla="*/ 1417280 h 1417280"/>
              <a:gd name="connsiteX1" fmla="*/ 628869 w 633679"/>
              <a:gd name="connsiteY1" fmla="*/ 0 h 1417280"/>
              <a:gd name="connsiteX2" fmla="*/ 1735 w 633679"/>
              <a:gd name="connsiteY2" fmla="*/ 454730 h 1417280"/>
              <a:gd name="connsiteX3" fmla="*/ 232664 w 633679"/>
              <a:gd name="connsiteY3" fmla="*/ 1038785 h 1417280"/>
              <a:gd name="connsiteX4" fmla="*/ 631860 w 633679"/>
              <a:gd name="connsiteY4" fmla="*/ 1417280 h 1417280"/>
              <a:gd name="connsiteX0" fmla="*/ 627150 w 628969"/>
              <a:gd name="connsiteY0" fmla="*/ 1417280 h 1417280"/>
              <a:gd name="connsiteX1" fmla="*/ 624159 w 628969"/>
              <a:gd name="connsiteY1" fmla="*/ 0 h 1417280"/>
              <a:gd name="connsiteX2" fmla="*/ 1788 w 628969"/>
              <a:gd name="connsiteY2" fmla="*/ 530933 h 1417280"/>
              <a:gd name="connsiteX3" fmla="*/ 227954 w 628969"/>
              <a:gd name="connsiteY3" fmla="*/ 1038785 h 1417280"/>
              <a:gd name="connsiteX4" fmla="*/ 627150 w 628969"/>
              <a:gd name="connsiteY4" fmla="*/ 1417280 h 1417280"/>
              <a:gd name="connsiteX0" fmla="*/ 743066 w 744885"/>
              <a:gd name="connsiteY0" fmla="*/ 1417280 h 1417280"/>
              <a:gd name="connsiteX1" fmla="*/ 740075 w 744885"/>
              <a:gd name="connsiteY1" fmla="*/ 0 h 1417280"/>
              <a:gd name="connsiteX2" fmla="*/ 1022 w 744885"/>
              <a:gd name="connsiteY2" fmla="*/ 547605 h 1417280"/>
              <a:gd name="connsiteX3" fmla="*/ 343870 w 744885"/>
              <a:gd name="connsiteY3" fmla="*/ 1038785 h 1417280"/>
              <a:gd name="connsiteX4" fmla="*/ 743066 w 744885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342848 w 743863"/>
              <a:gd name="connsiteY3" fmla="*/ 1038785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340469 w 743863"/>
              <a:gd name="connsiteY3" fmla="*/ 1031644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376189 w 743863"/>
              <a:gd name="connsiteY3" fmla="*/ 1029266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376189 w 743863"/>
              <a:gd name="connsiteY3" fmla="*/ 1029266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71441 w 743863"/>
              <a:gd name="connsiteY3" fmla="*/ 1038794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71441 w 743863"/>
              <a:gd name="connsiteY3" fmla="*/ 1038794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71441 w 743863"/>
              <a:gd name="connsiteY3" fmla="*/ 1038794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69062 w 743863"/>
              <a:gd name="connsiteY3" fmla="*/ 1031653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69062 w 743863"/>
              <a:gd name="connsiteY3" fmla="*/ 1031653 h 1417280"/>
              <a:gd name="connsiteX4" fmla="*/ 742044 w 743863"/>
              <a:gd name="connsiteY4" fmla="*/ 1417280 h 1417280"/>
              <a:gd name="connsiteX0" fmla="*/ 742044 w 743863"/>
              <a:gd name="connsiteY0" fmla="*/ 1417280 h 1417280"/>
              <a:gd name="connsiteX1" fmla="*/ 739053 w 743863"/>
              <a:gd name="connsiteY1" fmla="*/ 0 h 1417280"/>
              <a:gd name="connsiteX2" fmla="*/ 0 w 743863"/>
              <a:gd name="connsiteY2" fmla="*/ 547605 h 1417280"/>
              <a:gd name="connsiteX3" fmla="*/ 469062 w 743863"/>
              <a:gd name="connsiteY3" fmla="*/ 1031653 h 1417280"/>
              <a:gd name="connsiteX4" fmla="*/ 742044 w 743863"/>
              <a:gd name="connsiteY4" fmla="*/ 1417280 h 1417280"/>
              <a:gd name="connsiteX0" fmla="*/ 742044 w 746197"/>
              <a:gd name="connsiteY0" fmla="*/ 1417277 h 1417277"/>
              <a:gd name="connsiteX1" fmla="*/ 746197 w 746197"/>
              <a:gd name="connsiteY1" fmla="*/ 0 h 1417277"/>
              <a:gd name="connsiteX2" fmla="*/ 0 w 746197"/>
              <a:gd name="connsiteY2" fmla="*/ 547602 h 1417277"/>
              <a:gd name="connsiteX3" fmla="*/ 469062 w 746197"/>
              <a:gd name="connsiteY3" fmla="*/ 1031650 h 1417277"/>
              <a:gd name="connsiteX4" fmla="*/ 742044 w 746197"/>
              <a:gd name="connsiteY4" fmla="*/ 1417277 h 1417277"/>
              <a:gd name="connsiteX0" fmla="*/ 784315 w 788468"/>
              <a:gd name="connsiteY0" fmla="*/ 1459169 h 1459169"/>
              <a:gd name="connsiteX1" fmla="*/ 788468 w 788468"/>
              <a:gd name="connsiteY1" fmla="*/ 41892 h 1459169"/>
              <a:gd name="connsiteX2" fmla="*/ 106712 w 788468"/>
              <a:gd name="connsiteY2" fmla="*/ 394050 h 1459169"/>
              <a:gd name="connsiteX3" fmla="*/ 42271 w 788468"/>
              <a:gd name="connsiteY3" fmla="*/ 589494 h 1459169"/>
              <a:gd name="connsiteX4" fmla="*/ 511333 w 788468"/>
              <a:gd name="connsiteY4" fmla="*/ 1073542 h 1459169"/>
              <a:gd name="connsiteX5" fmla="*/ 784315 w 788468"/>
              <a:gd name="connsiteY5" fmla="*/ 1459169 h 1459169"/>
              <a:gd name="connsiteX0" fmla="*/ 757815 w 761968"/>
              <a:gd name="connsiteY0" fmla="*/ 1463560 h 1463560"/>
              <a:gd name="connsiteX1" fmla="*/ 761968 w 761968"/>
              <a:gd name="connsiteY1" fmla="*/ 46283 h 1463560"/>
              <a:gd name="connsiteX2" fmla="*/ 235770 w 761968"/>
              <a:gd name="connsiteY2" fmla="*/ 343996 h 1463560"/>
              <a:gd name="connsiteX3" fmla="*/ 15771 w 761968"/>
              <a:gd name="connsiteY3" fmla="*/ 593885 h 1463560"/>
              <a:gd name="connsiteX4" fmla="*/ 484833 w 761968"/>
              <a:gd name="connsiteY4" fmla="*/ 1077933 h 1463560"/>
              <a:gd name="connsiteX5" fmla="*/ 757815 w 761968"/>
              <a:gd name="connsiteY5" fmla="*/ 1463560 h 1463560"/>
              <a:gd name="connsiteX0" fmla="*/ 742238 w 746391"/>
              <a:gd name="connsiteY0" fmla="*/ 1463560 h 1463560"/>
              <a:gd name="connsiteX1" fmla="*/ 746391 w 746391"/>
              <a:gd name="connsiteY1" fmla="*/ 46283 h 1463560"/>
              <a:gd name="connsiteX2" fmla="*/ 220193 w 746391"/>
              <a:gd name="connsiteY2" fmla="*/ 343996 h 1463560"/>
              <a:gd name="connsiteX3" fmla="*/ 194 w 746391"/>
              <a:gd name="connsiteY3" fmla="*/ 593885 h 1463560"/>
              <a:gd name="connsiteX4" fmla="*/ 469256 w 746391"/>
              <a:gd name="connsiteY4" fmla="*/ 1077933 h 1463560"/>
              <a:gd name="connsiteX5" fmla="*/ 742238 w 746391"/>
              <a:gd name="connsiteY5" fmla="*/ 1463560 h 1463560"/>
              <a:gd name="connsiteX0" fmla="*/ 742204 w 746357"/>
              <a:gd name="connsiteY0" fmla="*/ 1552735 h 1552735"/>
              <a:gd name="connsiteX1" fmla="*/ 746357 w 746357"/>
              <a:gd name="connsiteY1" fmla="*/ 135458 h 1552735"/>
              <a:gd name="connsiteX2" fmla="*/ 609054 w 746357"/>
              <a:gd name="connsiteY2" fmla="*/ 90943 h 1552735"/>
              <a:gd name="connsiteX3" fmla="*/ 220159 w 746357"/>
              <a:gd name="connsiteY3" fmla="*/ 433171 h 1552735"/>
              <a:gd name="connsiteX4" fmla="*/ 160 w 746357"/>
              <a:gd name="connsiteY4" fmla="*/ 683060 h 1552735"/>
              <a:gd name="connsiteX5" fmla="*/ 469222 w 746357"/>
              <a:gd name="connsiteY5" fmla="*/ 1167108 h 1552735"/>
              <a:gd name="connsiteX6" fmla="*/ 742204 w 746357"/>
              <a:gd name="connsiteY6" fmla="*/ 1552735 h 1552735"/>
              <a:gd name="connsiteX0" fmla="*/ 742204 w 746357"/>
              <a:gd name="connsiteY0" fmla="*/ 1549818 h 1549818"/>
              <a:gd name="connsiteX1" fmla="*/ 746357 w 746357"/>
              <a:gd name="connsiteY1" fmla="*/ 132541 h 1549818"/>
              <a:gd name="connsiteX2" fmla="*/ 72379 w 746357"/>
              <a:gd name="connsiteY2" fmla="*/ 95804 h 1549818"/>
              <a:gd name="connsiteX3" fmla="*/ 220159 w 746357"/>
              <a:gd name="connsiteY3" fmla="*/ 430254 h 1549818"/>
              <a:gd name="connsiteX4" fmla="*/ 160 w 746357"/>
              <a:gd name="connsiteY4" fmla="*/ 680143 h 1549818"/>
              <a:gd name="connsiteX5" fmla="*/ 469222 w 746357"/>
              <a:gd name="connsiteY5" fmla="*/ 1164191 h 1549818"/>
              <a:gd name="connsiteX6" fmla="*/ 742204 w 746357"/>
              <a:gd name="connsiteY6" fmla="*/ 1549818 h 1549818"/>
              <a:gd name="connsiteX0" fmla="*/ 742204 w 746357"/>
              <a:gd name="connsiteY0" fmla="*/ 1527159 h 1527159"/>
              <a:gd name="connsiteX1" fmla="*/ 746357 w 746357"/>
              <a:gd name="connsiteY1" fmla="*/ 109882 h 1527159"/>
              <a:gd name="connsiteX2" fmla="*/ 72379 w 746357"/>
              <a:gd name="connsiteY2" fmla="*/ 73145 h 1527159"/>
              <a:gd name="connsiteX3" fmla="*/ 220159 w 746357"/>
              <a:gd name="connsiteY3" fmla="*/ 407595 h 1527159"/>
              <a:gd name="connsiteX4" fmla="*/ 160 w 746357"/>
              <a:gd name="connsiteY4" fmla="*/ 657484 h 1527159"/>
              <a:gd name="connsiteX5" fmla="*/ 469222 w 746357"/>
              <a:gd name="connsiteY5" fmla="*/ 1141532 h 1527159"/>
              <a:gd name="connsiteX6" fmla="*/ 742204 w 746357"/>
              <a:gd name="connsiteY6" fmla="*/ 1527159 h 1527159"/>
              <a:gd name="connsiteX0" fmla="*/ 742204 w 746357"/>
              <a:gd name="connsiteY0" fmla="*/ 1527159 h 1527159"/>
              <a:gd name="connsiteX1" fmla="*/ 746357 w 746357"/>
              <a:gd name="connsiteY1" fmla="*/ 109882 h 1527159"/>
              <a:gd name="connsiteX2" fmla="*/ 72379 w 746357"/>
              <a:gd name="connsiteY2" fmla="*/ 73145 h 1527159"/>
              <a:gd name="connsiteX3" fmla="*/ 220159 w 746357"/>
              <a:gd name="connsiteY3" fmla="*/ 407595 h 1527159"/>
              <a:gd name="connsiteX4" fmla="*/ 160 w 746357"/>
              <a:gd name="connsiteY4" fmla="*/ 657484 h 1527159"/>
              <a:gd name="connsiteX5" fmla="*/ 469222 w 746357"/>
              <a:gd name="connsiteY5" fmla="*/ 1141532 h 1527159"/>
              <a:gd name="connsiteX6" fmla="*/ 742204 w 746357"/>
              <a:gd name="connsiteY6" fmla="*/ 1527159 h 1527159"/>
              <a:gd name="connsiteX0" fmla="*/ 742204 w 746357"/>
              <a:gd name="connsiteY0" fmla="*/ 1534735 h 1534735"/>
              <a:gd name="connsiteX1" fmla="*/ 746357 w 746357"/>
              <a:gd name="connsiteY1" fmla="*/ 117458 h 1534735"/>
              <a:gd name="connsiteX2" fmla="*/ 72379 w 746357"/>
              <a:gd name="connsiteY2" fmla="*/ 80721 h 1534735"/>
              <a:gd name="connsiteX3" fmla="*/ 220159 w 746357"/>
              <a:gd name="connsiteY3" fmla="*/ 415171 h 1534735"/>
              <a:gd name="connsiteX4" fmla="*/ 160 w 746357"/>
              <a:gd name="connsiteY4" fmla="*/ 665060 h 1534735"/>
              <a:gd name="connsiteX5" fmla="*/ 469222 w 746357"/>
              <a:gd name="connsiteY5" fmla="*/ 1149108 h 1534735"/>
              <a:gd name="connsiteX6" fmla="*/ 742204 w 746357"/>
              <a:gd name="connsiteY6" fmla="*/ 1534735 h 1534735"/>
              <a:gd name="connsiteX0" fmla="*/ 742204 w 746357"/>
              <a:gd name="connsiteY0" fmla="*/ 1526261 h 1526261"/>
              <a:gd name="connsiteX1" fmla="*/ 746357 w 746357"/>
              <a:gd name="connsiteY1" fmla="*/ 108984 h 1526261"/>
              <a:gd name="connsiteX2" fmla="*/ 18532 w 746357"/>
              <a:gd name="connsiteY2" fmla="*/ 102162 h 1526261"/>
              <a:gd name="connsiteX3" fmla="*/ 220159 w 746357"/>
              <a:gd name="connsiteY3" fmla="*/ 406697 h 1526261"/>
              <a:gd name="connsiteX4" fmla="*/ 160 w 746357"/>
              <a:gd name="connsiteY4" fmla="*/ 656586 h 1526261"/>
              <a:gd name="connsiteX5" fmla="*/ 469222 w 746357"/>
              <a:gd name="connsiteY5" fmla="*/ 1140634 h 1526261"/>
              <a:gd name="connsiteX6" fmla="*/ 742204 w 746357"/>
              <a:gd name="connsiteY6" fmla="*/ 1526261 h 1526261"/>
              <a:gd name="connsiteX0" fmla="*/ 742204 w 746357"/>
              <a:gd name="connsiteY0" fmla="*/ 1528309 h 1528309"/>
              <a:gd name="connsiteX1" fmla="*/ 746357 w 746357"/>
              <a:gd name="connsiteY1" fmla="*/ 111032 h 1528309"/>
              <a:gd name="connsiteX2" fmla="*/ 18532 w 746357"/>
              <a:gd name="connsiteY2" fmla="*/ 104210 h 1528309"/>
              <a:gd name="connsiteX3" fmla="*/ 220159 w 746357"/>
              <a:gd name="connsiteY3" fmla="*/ 408745 h 1528309"/>
              <a:gd name="connsiteX4" fmla="*/ 160 w 746357"/>
              <a:gd name="connsiteY4" fmla="*/ 658634 h 1528309"/>
              <a:gd name="connsiteX5" fmla="*/ 469222 w 746357"/>
              <a:gd name="connsiteY5" fmla="*/ 1142682 h 1528309"/>
              <a:gd name="connsiteX6" fmla="*/ 742204 w 746357"/>
              <a:gd name="connsiteY6" fmla="*/ 1528309 h 1528309"/>
              <a:gd name="connsiteX0" fmla="*/ 742204 w 746357"/>
              <a:gd name="connsiteY0" fmla="*/ 1425408 h 1425408"/>
              <a:gd name="connsiteX1" fmla="*/ 746357 w 746357"/>
              <a:gd name="connsiteY1" fmla="*/ 8131 h 1425408"/>
              <a:gd name="connsiteX2" fmla="*/ 18532 w 746357"/>
              <a:gd name="connsiteY2" fmla="*/ 1309 h 1425408"/>
              <a:gd name="connsiteX3" fmla="*/ 220159 w 746357"/>
              <a:gd name="connsiteY3" fmla="*/ 305844 h 1425408"/>
              <a:gd name="connsiteX4" fmla="*/ 160 w 746357"/>
              <a:gd name="connsiteY4" fmla="*/ 555733 h 1425408"/>
              <a:gd name="connsiteX5" fmla="*/ 469222 w 746357"/>
              <a:gd name="connsiteY5" fmla="*/ 1039781 h 1425408"/>
              <a:gd name="connsiteX6" fmla="*/ 742204 w 746357"/>
              <a:gd name="connsiteY6" fmla="*/ 1425408 h 1425408"/>
              <a:gd name="connsiteX0" fmla="*/ 742204 w 744904"/>
              <a:gd name="connsiteY0" fmla="*/ 1425917 h 1425917"/>
              <a:gd name="connsiteX1" fmla="*/ 743365 w 744904"/>
              <a:gd name="connsiteY1" fmla="*/ 5649 h 1425917"/>
              <a:gd name="connsiteX2" fmla="*/ 18532 w 744904"/>
              <a:gd name="connsiteY2" fmla="*/ 1818 h 1425917"/>
              <a:gd name="connsiteX3" fmla="*/ 220159 w 744904"/>
              <a:gd name="connsiteY3" fmla="*/ 306353 h 1425917"/>
              <a:gd name="connsiteX4" fmla="*/ 160 w 744904"/>
              <a:gd name="connsiteY4" fmla="*/ 556242 h 1425917"/>
              <a:gd name="connsiteX5" fmla="*/ 469222 w 744904"/>
              <a:gd name="connsiteY5" fmla="*/ 1040290 h 1425917"/>
              <a:gd name="connsiteX6" fmla="*/ 742204 w 744904"/>
              <a:gd name="connsiteY6" fmla="*/ 1425917 h 1425917"/>
              <a:gd name="connsiteX0" fmla="*/ 742204 w 744904"/>
              <a:gd name="connsiteY0" fmla="*/ 1425917 h 1425917"/>
              <a:gd name="connsiteX1" fmla="*/ 743365 w 744904"/>
              <a:gd name="connsiteY1" fmla="*/ 5649 h 1425917"/>
              <a:gd name="connsiteX2" fmla="*/ 18532 w 744904"/>
              <a:gd name="connsiteY2" fmla="*/ 1818 h 1425917"/>
              <a:gd name="connsiteX3" fmla="*/ 220159 w 744904"/>
              <a:gd name="connsiteY3" fmla="*/ 306353 h 1425917"/>
              <a:gd name="connsiteX4" fmla="*/ 160 w 744904"/>
              <a:gd name="connsiteY4" fmla="*/ 556242 h 1425917"/>
              <a:gd name="connsiteX5" fmla="*/ 609224 w 744904"/>
              <a:gd name="connsiteY5" fmla="*/ 1219182 h 1425917"/>
              <a:gd name="connsiteX6" fmla="*/ 742204 w 744904"/>
              <a:gd name="connsiteY6" fmla="*/ 1425917 h 1425917"/>
              <a:gd name="connsiteX0" fmla="*/ 742204 w 744904"/>
              <a:gd name="connsiteY0" fmla="*/ 1425917 h 1425917"/>
              <a:gd name="connsiteX1" fmla="*/ 743365 w 744904"/>
              <a:gd name="connsiteY1" fmla="*/ 5649 h 1425917"/>
              <a:gd name="connsiteX2" fmla="*/ 18532 w 744904"/>
              <a:gd name="connsiteY2" fmla="*/ 1818 h 1425917"/>
              <a:gd name="connsiteX3" fmla="*/ 220159 w 744904"/>
              <a:gd name="connsiteY3" fmla="*/ 306353 h 1425917"/>
              <a:gd name="connsiteX4" fmla="*/ 160 w 744904"/>
              <a:gd name="connsiteY4" fmla="*/ 556242 h 1425917"/>
              <a:gd name="connsiteX5" fmla="*/ 609224 w 744904"/>
              <a:gd name="connsiteY5" fmla="*/ 1219182 h 1425917"/>
              <a:gd name="connsiteX6" fmla="*/ 742204 w 744904"/>
              <a:gd name="connsiteY6" fmla="*/ 1425917 h 1425917"/>
              <a:gd name="connsiteX0" fmla="*/ 742204 w 744904"/>
              <a:gd name="connsiteY0" fmla="*/ 1425917 h 1425917"/>
              <a:gd name="connsiteX1" fmla="*/ 743365 w 744904"/>
              <a:gd name="connsiteY1" fmla="*/ 5649 h 1425917"/>
              <a:gd name="connsiteX2" fmla="*/ 18532 w 744904"/>
              <a:gd name="connsiteY2" fmla="*/ 1818 h 1425917"/>
              <a:gd name="connsiteX3" fmla="*/ 220159 w 744904"/>
              <a:gd name="connsiteY3" fmla="*/ 306353 h 1425917"/>
              <a:gd name="connsiteX4" fmla="*/ 160 w 744904"/>
              <a:gd name="connsiteY4" fmla="*/ 556242 h 1425917"/>
              <a:gd name="connsiteX5" fmla="*/ 609224 w 744904"/>
              <a:gd name="connsiteY5" fmla="*/ 1219182 h 1425917"/>
              <a:gd name="connsiteX6" fmla="*/ 742204 w 744904"/>
              <a:gd name="connsiteY6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410843 w 748919"/>
              <a:gd name="connsiteY5" fmla="*/ 1029697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224174 w 748919"/>
              <a:gd name="connsiteY5" fmla="*/ 1021919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286397 w 748919"/>
              <a:gd name="connsiteY5" fmla="*/ 1021919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185284 w 748919"/>
              <a:gd name="connsiteY5" fmla="*/ 1021919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185284 w 748919"/>
              <a:gd name="connsiteY5" fmla="*/ 1021919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6219 w 748919"/>
              <a:gd name="connsiteY0" fmla="*/ 1425917 h 1425917"/>
              <a:gd name="connsiteX1" fmla="*/ 747380 w 748919"/>
              <a:gd name="connsiteY1" fmla="*/ 5649 h 1425917"/>
              <a:gd name="connsiteX2" fmla="*/ 22547 w 748919"/>
              <a:gd name="connsiteY2" fmla="*/ 1818 h 1425917"/>
              <a:gd name="connsiteX3" fmla="*/ 224174 w 748919"/>
              <a:gd name="connsiteY3" fmla="*/ 306353 h 1425917"/>
              <a:gd name="connsiteX4" fmla="*/ 4175 w 748919"/>
              <a:gd name="connsiteY4" fmla="*/ 556242 h 1425917"/>
              <a:gd name="connsiteX5" fmla="*/ 185284 w 748919"/>
              <a:gd name="connsiteY5" fmla="*/ 1021919 h 1425917"/>
              <a:gd name="connsiteX6" fmla="*/ 613239 w 748919"/>
              <a:gd name="connsiteY6" fmla="*/ 1219182 h 1425917"/>
              <a:gd name="connsiteX7" fmla="*/ 746219 w 748919"/>
              <a:gd name="connsiteY7" fmla="*/ 1425917 h 1425917"/>
              <a:gd name="connsiteX0" fmla="*/ 742045 w 744745"/>
              <a:gd name="connsiteY0" fmla="*/ 1425917 h 1425917"/>
              <a:gd name="connsiteX1" fmla="*/ 743206 w 744745"/>
              <a:gd name="connsiteY1" fmla="*/ 5649 h 1425917"/>
              <a:gd name="connsiteX2" fmla="*/ 18373 w 744745"/>
              <a:gd name="connsiteY2" fmla="*/ 1818 h 1425917"/>
              <a:gd name="connsiteX3" fmla="*/ 220000 w 744745"/>
              <a:gd name="connsiteY3" fmla="*/ 306353 h 1425917"/>
              <a:gd name="connsiteX4" fmla="*/ 1 w 744745"/>
              <a:gd name="connsiteY4" fmla="*/ 556242 h 1425917"/>
              <a:gd name="connsiteX5" fmla="*/ 181110 w 744745"/>
              <a:gd name="connsiteY5" fmla="*/ 1021919 h 1425917"/>
              <a:gd name="connsiteX6" fmla="*/ 609065 w 744745"/>
              <a:gd name="connsiteY6" fmla="*/ 1219182 h 1425917"/>
              <a:gd name="connsiteX7" fmla="*/ 742045 w 744745"/>
              <a:gd name="connsiteY7" fmla="*/ 1425917 h 1425917"/>
              <a:gd name="connsiteX0" fmla="*/ 742045 w 744745"/>
              <a:gd name="connsiteY0" fmla="*/ 1425917 h 1425917"/>
              <a:gd name="connsiteX1" fmla="*/ 743206 w 744745"/>
              <a:gd name="connsiteY1" fmla="*/ 5649 h 1425917"/>
              <a:gd name="connsiteX2" fmla="*/ 18373 w 744745"/>
              <a:gd name="connsiteY2" fmla="*/ 1818 h 1425917"/>
              <a:gd name="connsiteX3" fmla="*/ 220000 w 744745"/>
              <a:gd name="connsiteY3" fmla="*/ 306353 h 1425917"/>
              <a:gd name="connsiteX4" fmla="*/ 1 w 744745"/>
              <a:gd name="connsiteY4" fmla="*/ 556242 h 1425917"/>
              <a:gd name="connsiteX5" fmla="*/ 181110 w 744745"/>
              <a:gd name="connsiteY5" fmla="*/ 1021919 h 1425917"/>
              <a:gd name="connsiteX6" fmla="*/ 655733 w 744745"/>
              <a:gd name="connsiteY6" fmla="*/ 1219182 h 1425917"/>
              <a:gd name="connsiteX7" fmla="*/ 742045 w 744745"/>
              <a:gd name="connsiteY7" fmla="*/ 1425917 h 1425917"/>
              <a:gd name="connsiteX0" fmla="*/ 742045 w 744745"/>
              <a:gd name="connsiteY0" fmla="*/ 1425917 h 1425917"/>
              <a:gd name="connsiteX1" fmla="*/ 743206 w 744745"/>
              <a:gd name="connsiteY1" fmla="*/ 5649 h 1425917"/>
              <a:gd name="connsiteX2" fmla="*/ 18373 w 744745"/>
              <a:gd name="connsiteY2" fmla="*/ 1818 h 1425917"/>
              <a:gd name="connsiteX3" fmla="*/ 220000 w 744745"/>
              <a:gd name="connsiteY3" fmla="*/ 306353 h 1425917"/>
              <a:gd name="connsiteX4" fmla="*/ 1 w 744745"/>
              <a:gd name="connsiteY4" fmla="*/ 556242 h 1425917"/>
              <a:gd name="connsiteX5" fmla="*/ 181110 w 744745"/>
              <a:gd name="connsiteY5" fmla="*/ 1021919 h 1425917"/>
              <a:gd name="connsiteX6" fmla="*/ 655733 w 744745"/>
              <a:gd name="connsiteY6" fmla="*/ 1219182 h 1425917"/>
              <a:gd name="connsiteX7" fmla="*/ 742045 w 744745"/>
              <a:gd name="connsiteY7" fmla="*/ 1425917 h 1425917"/>
              <a:gd name="connsiteX0" fmla="*/ 742045 w 744745"/>
              <a:gd name="connsiteY0" fmla="*/ 1425917 h 1425917"/>
              <a:gd name="connsiteX1" fmla="*/ 743206 w 744745"/>
              <a:gd name="connsiteY1" fmla="*/ 5649 h 1425917"/>
              <a:gd name="connsiteX2" fmla="*/ 18373 w 744745"/>
              <a:gd name="connsiteY2" fmla="*/ 1818 h 1425917"/>
              <a:gd name="connsiteX3" fmla="*/ 220000 w 744745"/>
              <a:gd name="connsiteY3" fmla="*/ 306353 h 1425917"/>
              <a:gd name="connsiteX4" fmla="*/ 1 w 744745"/>
              <a:gd name="connsiteY4" fmla="*/ 556242 h 1425917"/>
              <a:gd name="connsiteX5" fmla="*/ 181110 w 744745"/>
              <a:gd name="connsiteY5" fmla="*/ 1021919 h 1425917"/>
              <a:gd name="connsiteX6" fmla="*/ 655733 w 744745"/>
              <a:gd name="connsiteY6" fmla="*/ 1219182 h 1425917"/>
              <a:gd name="connsiteX7" fmla="*/ 742045 w 744745"/>
              <a:gd name="connsiteY7" fmla="*/ 1425917 h 142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745" h="1425917">
                <a:moveTo>
                  <a:pt x="742045" y="1425917"/>
                </a:moveTo>
                <a:cubicBezTo>
                  <a:pt x="747587" y="1208703"/>
                  <a:pt x="742817" y="171643"/>
                  <a:pt x="743206" y="5649"/>
                </a:cubicBezTo>
                <a:cubicBezTo>
                  <a:pt x="460753" y="1337"/>
                  <a:pt x="323854" y="-2330"/>
                  <a:pt x="18373" y="1818"/>
                </a:cubicBezTo>
                <a:cubicBezTo>
                  <a:pt x="16230" y="168105"/>
                  <a:pt x="205367" y="179283"/>
                  <a:pt x="220000" y="306353"/>
                </a:cubicBezTo>
                <a:cubicBezTo>
                  <a:pt x="118518" y="405039"/>
                  <a:pt x="0" y="412351"/>
                  <a:pt x="1" y="556242"/>
                </a:cubicBezTo>
                <a:cubicBezTo>
                  <a:pt x="15557" y="793467"/>
                  <a:pt x="79600" y="911429"/>
                  <a:pt x="181110" y="1021919"/>
                </a:cubicBezTo>
                <a:cubicBezTo>
                  <a:pt x="282620" y="1132409"/>
                  <a:pt x="599837" y="1153145"/>
                  <a:pt x="655733" y="1219182"/>
                </a:cubicBezTo>
                <a:cubicBezTo>
                  <a:pt x="706473" y="1324619"/>
                  <a:pt x="666481" y="1369897"/>
                  <a:pt x="742045" y="1425917"/>
                </a:cubicBezTo>
                <a:close/>
              </a:path>
            </a:pathLst>
          </a:custGeom>
          <a:solidFill>
            <a:srgbClr val="AEE632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1" name="直線コネクタ 1010"/>
          <p:cNvCxnSpPr/>
          <p:nvPr/>
        </p:nvCxnSpPr>
        <p:spPr>
          <a:xfrm flipH="1">
            <a:off x="1123923" y="4445254"/>
            <a:ext cx="5259435" cy="214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直線コネクタ 1011"/>
          <p:cNvCxnSpPr>
            <a:endCxn id="228" idx="6"/>
          </p:cNvCxnSpPr>
          <p:nvPr/>
        </p:nvCxnSpPr>
        <p:spPr>
          <a:xfrm flipH="1">
            <a:off x="2074941" y="2069202"/>
            <a:ext cx="4258981" cy="424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3" name="直線コネクタ 1012"/>
          <p:cNvCxnSpPr>
            <a:endCxn id="246" idx="2"/>
          </p:cNvCxnSpPr>
          <p:nvPr/>
        </p:nvCxnSpPr>
        <p:spPr>
          <a:xfrm flipH="1" flipV="1">
            <a:off x="1355381" y="2695147"/>
            <a:ext cx="4992320" cy="162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4" name="直線矢印コネクタ 1013"/>
          <p:cNvCxnSpPr/>
          <p:nvPr/>
        </p:nvCxnSpPr>
        <p:spPr>
          <a:xfrm>
            <a:off x="6350280" y="1673012"/>
            <a:ext cx="0" cy="306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直線矢印コネクタ 1072"/>
          <p:cNvCxnSpPr/>
          <p:nvPr/>
        </p:nvCxnSpPr>
        <p:spPr>
          <a:xfrm flipH="1">
            <a:off x="4905928" y="4452665"/>
            <a:ext cx="18499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965255" y="4397093"/>
            <a:ext cx="139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 smtClean="0"/>
              <a:t>Transmission</a:t>
            </a:r>
          </a:p>
          <a:p>
            <a:pPr algn="r"/>
            <a:r>
              <a:rPr lang="en-US" altLang="ja-JP" dirty="0" smtClean="0"/>
              <a:t>length</a:t>
            </a:r>
            <a:endParaRPr lang="ja-JP" altLang="en-US" dirty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971142" y="1868961"/>
            <a:ext cx="1925715" cy="2607395"/>
            <a:chOff x="1684889" y="975155"/>
            <a:chExt cx="4037153" cy="5466283"/>
          </a:xfrm>
        </p:grpSpPr>
        <p:sp>
          <p:nvSpPr>
            <p:cNvPr id="226" name="フリーフォーム 225"/>
            <p:cNvSpPr/>
            <p:nvPr/>
          </p:nvSpPr>
          <p:spPr>
            <a:xfrm>
              <a:off x="1833797" y="1434193"/>
              <a:ext cx="3770893" cy="5007245"/>
            </a:xfrm>
            <a:custGeom>
              <a:avLst/>
              <a:gdLst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1137945 w 4004287"/>
                <a:gd name="connsiteY2" fmla="*/ 101600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833145 w 4004287"/>
                <a:gd name="connsiteY2" fmla="*/ 109728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782345 w 4004287"/>
                <a:gd name="connsiteY2" fmla="*/ 140208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965225 w 4004287"/>
                <a:gd name="connsiteY2" fmla="*/ 114808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082825 w 4004287"/>
                <a:gd name="connsiteY1" fmla="*/ 609600 h 5037504"/>
                <a:gd name="connsiteX2" fmla="*/ 965225 w 4004287"/>
                <a:gd name="connsiteY2" fmla="*/ 114808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370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370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2338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2338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87886 w 4004468"/>
                <a:gd name="connsiteY7" fmla="*/ 433832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87886 w 4004468"/>
                <a:gd name="connsiteY7" fmla="*/ 433832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98046 w 4004468"/>
                <a:gd name="connsiteY7" fmla="*/ 417576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13719"/>
                <a:gd name="connsiteX1" fmla="*/ 2083006 w 4004468"/>
                <a:gd name="connsiteY1" fmla="*/ 609600 h 5013719"/>
                <a:gd name="connsiteX2" fmla="*/ 965406 w 4004468"/>
                <a:gd name="connsiteY2" fmla="*/ 1148080 h 5013719"/>
                <a:gd name="connsiteX3" fmla="*/ 406606 w 4004468"/>
                <a:gd name="connsiteY3" fmla="*/ 2225040 h 5013719"/>
                <a:gd name="connsiteX4" fmla="*/ 206 w 4004468"/>
                <a:gd name="connsiteY4" fmla="*/ 2692400 h 5013719"/>
                <a:gd name="connsiteX5" fmla="*/ 457406 w 4004468"/>
                <a:gd name="connsiteY5" fmla="*/ 3495040 h 5013719"/>
                <a:gd name="connsiteX6" fmla="*/ 772366 w 4004468"/>
                <a:gd name="connsiteY6" fmla="*/ 3718560 h 5013719"/>
                <a:gd name="connsiteX7" fmla="*/ 498046 w 4004468"/>
                <a:gd name="connsiteY7" fmla="*/ 4175760 h 5013719"/>
                <a:gd name="connsiteX8" fmla="*/ 254206 w 4004468"/>
                <a:gd name="connsiteY8" fmla="*/ 4958080 h 5013719"/>
                <a:gd name="connsiteX9" fmla="*/ 3861006 w 4004468"/>
                <a:gd name="connsiteY9" fmla="*/ 4917440 h 5013719"/>
                <a:gd name="connsiteX10" fmla="*/ 3342846 w 4004468"/>
                <a:gd name="connsiteY10" fmla="*/ 3881120 h 5013719"/>
                <a:gd name="connsiteX11" fmla="*/ 3881326 w 4004468"/>
                <a:gd name="connsiteY11" fmla="*/ 3007360 h 5013719"/>
                <a:gd name="connsiteX12" fmla="*/ 3373326 w 4004468"/>
                <a:gd name="connsiteY12" fmla="*/ 1209040 h 5013719"/>
                <a:gd name="connsiteX13" fmla="*/ 2987246 w 4004468"/>
                <a:gd name="connsiteY13" fmla="*/ 894080 h 5013719"/>
                <a:gd name="connsiteX14" fmla="*/ 2753566 w 4004468"/>
                <a:gd name="connsiteY14" fmla="*/ 314960 h 5013719"/>
                <a:gd name="connsiteX15" fmla="*/ 2083006 w 4004468"/>
                <a:gd name="connsiteY15" fmla="*/ 0 h 5013719"/>
                <a:gd name="connsiteX0" fmla="*/ 2083006 w 4004468"/>
                <a:gd name="connsiteY0" fmla="*/ 0 h 4958080"/>
                <a:gd name="connsiteX1" fmla="*/ 2083006 w 4004468"/>
                <a:gd name="connsiteY1" fmla="*/ 609600 h 4958080"/>
                <a:gd name="connsiteX2" fmla="*/ 965406 w 4004468"/>
                <a:gd name="connsiteY2" fmla="*/ 1148080 h 4958080"/>
                <a:gd name="connsiteX3" fmla="*/ 406606 w 4004468"/>
                <a:gd name="connsiteY3" fmla="*/ 2225040 h 4958080"/>
                <a:gd name="connsiteX4" fmla="*/ 206 w 4004468"/>
                <a:gd name="connsiteY4" fmla="*/ 2692400 h 4958080"/>
                <a:gd name="connsiteX5" fmla="*/ 457406 w 4004468"/>
                <a:gd name="connsiteY5" fmla="*/ 3495040 h 4958080"/>
                <a:gd name="connsiteX6" fmla="*/ 772366 w 4004468"/>
                <a:gd name="connsiteY6" fmla="*/ 3718560 h 4958080"/>
                <a:gd name="connsiteX7" fmla="*/ 498046 w 4004468"/>
                <a:gd name="connsiteY7" fmla="*/ 4175760 h 4958080"/>
                <a:gd name="connsiteX8" fmla="*/ 254206 w 4004468"/>
                <a:gd name="connsiteY8" fmla="*/ 4958080 h 4958080"/>
                <a:gd name="connsiteX9" fmla="*/ 3861006 w 4004468"/>
                <a:gd name="connsiteY9" fmla="*/ 4917440 h 4958080"/>
                <a:gd name="connsiteX10" fmla="*/ 3342846 w 4004468"/>
                <a:gd name="connsiteY10" fmla="*/ 3881120 h 4958080"/>
                <a:gd name="connsiteX11" fmla="*/ 3881326 w 4004468"/>
                <a:gd name="connsiteY11" fmla="*/ 3007360 h 4958080"/>
                <a:gd name="connsiteX12" fmla="*/ 3373326 w 4004468"/>
                <a:gd name="connsiteY12" fmla="*/ 1209040 h 4958080"/>
                <a:gd name="connsiteX13" fmla="*/ 2987246 w 4004468"/>
                <a:gd name="connsiteY13" fmla="*/ 894080 h 4958080"/>
                <a:gd name="connsiteX14" fmla="*/ 2753566 w 4004468"/>
                <a:gd name="connsiteY14" fmla="*/ 314960 h 4958080"/>
                <a:gd name="connsiteX15" fmla="*/ 2083006 w 4004468"/>
                <a:gd name="connsiteY15" fmla="*/ 0 h 4958080"/>
                <a:gd name="connsiteX0" fmla="*/ 2083006 w 4023038"/>
                <a:gd name="connsiteY0" fmla="*/ 0 h 4978400"/>
                <a:gd name="connsiteX1" fmla="*/ 2083006 w 4023038"/>
                <a:gd name="connsiteY1" fmla="*/ 609600 h 4978400"/>
                <a:gd name="connsiteX2" fmla="*/ 965406 w 4023038"/>
                <a:gd name="connsiteY2" fmla="*/ 1148080 h 4978400"/>
                <a:gd name="connsiteX3" fmla="*/ 406606 w 4023038"/>
                <a:gd name="connsiteY3" fmla="*/ 2225040 h 4978400"/>
                <a:gd name="connsiteX4" fmla="*/ 206 w 4023038"/>
                <a:gd name="connsiteY4" fmla="*/ 2692400 h 4978400"/>
                <a:gd name="connsiteX5" fmla="*/ 457406 w 4023038"/>
                <a:gd name="connsiteY5" fmla="*/ 3495040 h 4978400"/>
                <a:gd name="connsiteX6" fmla="*/ 772366 w 4023038"/>
                <a:gd name="connsiteY6" fmla="*/ 3718560 h 4978400"/>
                <a:gd name="connsiteX7" fmla="*/ 498046 w 4023038"/>
                <a:gd name="connsiteY7" fmla="*/ 4175760 h 4978400"/>
                <a:gd name="connsiteX8" fmla="*/ 254206 w 4023038"/>
                <a:gd name="connsiteY8" fmla="*/ 4958080 h 4978400"/>
                <a:gd name="connsiteX9" fmla="*/ 3881326 w 4023038"/>
                <a:gd name="connsiteY9" fmla="*/ 4978400 h 4978400"/>
                <a:gd name="connsiteX10" fmla="*/ 3342846 w 4023038"/>
                <a:gd name="connsiteY10" fmla="*/ 3881120 h 4978400"/>
                <a:gd name="connsiteX11" fmla="*/ 3881326 w 4023038"/>
                <a:gd name="connsiteY11" fmla="*/ 3007360 h 4978400"/>
                <a:gd name="connsiteX12" fmla="*/ 3373326 w 4023038"/>
                <a:gd name="connsiteY12" fmla="*/ 1209040 h 4978400"/>
                <a:gd name="connsiteX13" fmla="*/ 2987246 w 4023038"/>
                <a:gd name="connsiteY13" fmla="*/ 894080 h 4978400"/>
                <a:gd name="connsiteX14" fmla="*/ 2753566 w 4023038"/>
                <a:gd name="connsiteY14" fmla="*/ 314960 h 4978400"/>
                <a:gd name="connsiteX15" fmla="*/ 2083006 w 402303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98046 w 3881378"/>
                <a:gd name="connsiteY7" fmla="*/ 417576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4763 w 3883135"/>
                <a:gd name="connsiteY0" fmla="*/ 0 h 4978400"/>
                <a:gd name="connsiteX1" fmla="*/ 2084763 w 3883135"/>
                <a:gd name="connsiteY1" fmla="*/ 609600 h 4978400"/>
                <a:gd name="connsiteX2" fmla="*/ 967163 w 3883135"/>
                <a:gd name="connsiteY2" fmla="*/ 1148080 h 4978400"/>
                <a:gd name="connsiteX3" fmla="*/ 408363 w 3883135"/>
                <a:gd name="connsiteY3" fmla="*/ 2225040 h 4978400"/>
                <a:gd name="connsiteX4" fmla="*/ 1963 w 3883135"/>
                <a:gd name="connsiteY4" fmla="*/ 2692400 h 4978400"/>
                <a:gd name="connsiteX5" fmla="*/ 276283 w 3883135"/>
                <a:gd name="connsiteY5" fmla="*/ 3342640 h 4978400"/>
                <a:gd name="connsiteX6" fmla="*/ 774123 w 3883135"/>
                <a:gd name="connsiteY6" fmla="*/ 3718560 h 4978400"/>
                <a:gd name="connsiteX7" fmla="*/ 438843 w 3883135"/>
                <a:gd name="connsiteY7" fmla="*/ 4267200 h 4978400"/>
                <a:gd name="connsiteX8" fmla="*/ 255963 w 3883135"/>
                <a:gd name="connsiteY8" fmla="*/ 4958080 h 4978400"/>
                <a:gd name="connsiteX9" fmla="*/ 3883083 w 3883135"/>
                <a:gd name="connsiteY9" fmla="*/ 4978400 h 4978400"/>
                <a:gd name="connsiteX10" fmla="*/ 3344603 w 3883135"/>
                <a:gd name="connsiteY10" fmla="*/ 3881120 h 4978400"/>
                <a:gd name="connsiteX11" fmla="*/ 3883083 w 3883135"/>
                <a:gd name="connsiteY11" fmla="*/ 3007360 h 4978400"/>
                <a:gd name="connsiteX12" fmla="*/ 3375083 w 3883135"/>
                <a:gd name="connsiteY12" fmla="*/ 1209040 h 4978400"/>
                <a:gd name="connsiteX13" fmla="*/ 2989003 w 3883135"/>
                <a:gd name="connsiteY13" fmla="*/ 894080 h 4978400"/>
                <a:gd name="connsiteX14" fmla="*/ 2755323 w 3883135"/>
                <a:gd name="connsiteY14" fmla="*/ 314960 h 4978400"/>
                <a:gd name="connsiteX15" fmla="*/ 2084763 w 3883135"/>
                <a:gd name="connsiteY15" fmla="*/ 0 h 4978400"/>
                <a:gd name="connsiteX0" fmla="*/ 2088091 w 3886463"/>
                <a:gd name="connsiteY0" fmla="*/ 0 h 4978400"/>
                <a:gd name="connsiteX1" fmla="*/ 2088091 w 3886463"/>
                <a:gd name="connsiteY1" fmla="*/ 609600 h 4978400"/>
                <a:gd name="connsiteX2" fmla="*/ 970491 w 3886463"/>
                <a:gd name="connsiteY2" fmla="*/ 1148080 h 4978400"/>
                <a:gd name="connsiteX3" fmla="*/ 513291 w 3886463"/>
                <a:gd name="connsiteY3" fmla="*/ 2194560 h 4978400"/>
                <a:gd name="connsiteX4" fmla="*/ 5291 w 3886463"/>
                <a:gd name="connsiteY4" fmla="*/ 2692400 h 4978400"/>
                <a:gd name="connsiteX5" fmla="*/ 279611 w 3886463"/>
                <a:gd name="connsiteY5" fmla="*/ 3342640 h 4978400"/>
                <a:gd name="connsiteX6" fmla="*/ 777451 w 3886463"/>
                <a:gd name="connsiteY6" fmla="*/ 3718560 h 4978400"/>
                <a:gd name="connsiteX7" fmla="*/ 442171 w 3886463"/>
                <a:gd name="connsiteY7" fmla="*/ 4267200 h 4978400"/>
                <a:gd name="connsiteX8" fmla="*/ 259291 w 3886463"/>
                <a:gd name="connsiteY8" fmla="*/ 4958080 h 4978400"/>
                <a:gd name="connsiteX9" fmla="*/ 3886411 w 3886463"/>
                <a:gd name="connsiteY9" fmla="*/ 4978400 h 4978400"/>
                <a:gd name="connsiteX10" fmla="*/ 3347931 w 3886463"/>
                <a:gd name="connsiteY10" fmla="*/ 3881120 h 4978400"/>
                <a:gd name="connsiteX11" fmla="*/ 3886411 w 3886463"/>
                <a:gd name="connsiteY11" fmla="*/ 3007360 h 4978400"/>
                <a:gd name="connsiteX12" fmla="*/ 3378411 w 3886463"/>
                <a:gd name="connsiteY12" fmla="*/ 1209040 h 4978400"/>
                <a:gd name="connsiteX13" fmla="*/ 2992331 w 3886463"/>
                <a:gd name="connsiteY13" fmla="*/ 894080 h 4978400"/>
                <a:gd name="connsiteX14" fmla="*/ 2758651 w 3886463"/>
                <a:gd name="connsiteY14" fmla="*/ 314960 h 4978400"/>
                <a:gd name="connsiteX15" fmla="*/ 2088091 w 3886463"/>
                <a:gd name="connsiteY15" fmla="*/ 0 h 4978400"/>
                <a:gd name="connsiteX0" fmla="*/ 2088091 w 3886463"/>
                <a:gd name="connsiteY0" fmla="*/ 0 h 4978400"/>
                <a:gd name="connsiteX1" fmla="*/ 2088091 w 3886463"/>
                <a:gd name="connsiteY1" fmla="*/ 609600 h 4978400"/>
                <a:gd name="connsiteX2" fmla="*/ 970491 w 3886463"/>
                <a:gd name="connsiteY2" fmla="*/ 1148080 h 4978400"/>
                <a:gd name="connsiteX3" fmla="*/ 513291 w 3886463"/>
                <a:gd name="connsiteY3" fmla="*/ 2194560 h 4978400"/>
                <a:gd name="connsiteX4" fmla="*/ 5291 w 3886463"/>
                <a:gd name="connsiteY4" fmla="*/ 2692400 h 4978400"/>
                <a:gd name="connsiteX5" fmla="*/ 279611 w 3886463"/>
                <a:gd name="connsiteY5" fmla="*/ 3342640 h 4978400"/>
                <a:gd name="connsiteX6" fmla="*/ 777451 w 3886463"/>
                <a:gd name="connsiteY6" fmla="*/ 3718560 h 4978400"/>
                <a:gd name="connsiteX7" fmla="*/ 442171 w 3886463"/>
                <a:gd name="connsiteY7" fmla="*/ 4267200 h 4978400"/>
                <a:gd name="connsiteX8" fmla="*/ 259291 w 3886463"/>
                <a:gd name="connsiteY8" fmla="*/ 4958080 h 4978400"/>
                <a:gd name="connsiteX9" fmla="*/ 3886411 w 3886463"/>
                <a:gd name="connsiteY9" fmla="*/ 4978400 h 4978400"/>
                <a:gd name="connsiteX10" fmla="*/ 3347931 w 3886463"/>
                <a:gd name="connsiteY10" fmla="*/ 3881120 h 4978400"/>
                <a:gd name="connsiteX11" fmla="*/ 3886411 w 3886463"/>
                <a:gd name="connsiteY11" fmla="*/ 3007360 h 4978400"/>
                <a:gd name="connsiteX12" fmla="*/ 3378411 w 3886463"/>
                <a:gd name="connsiteY12" fmla="*/ 1209040 h 4978400"/>
                <a:gd name="connsiteX13" fmla="*/ 2992331 w 3886463"/>
                <a:gd name="connsiteY13" fmla="*/ 894080 h 4978400"/>
                <a:gd name="connsiteX14" fmla="*/ 2758651 w 3886463"/>
                <a:gd name="connsiteY14" fmla="*/ 314960 h 4978400"/>
                <a:gd name="connsiteX15" fmla="*/ 2088091 w 3886463"/>
                <a:gd name="connsiteY15" fmla="*/ 0 h 4978400"/>
                <a:gd name="connsiteX0" fmla="*/ 2088091 w 3886463"/>
                <a:gd name="connsiteY0" fmla="*/ 9570 h 4987970"/>
                <a:gd name="connsiteX1" fmla="*/ 2088091 w 3886463"/>
                <a:gd name="connsiteY1" fmla="*/ 619170 h 4987970"/>
                <a:gd name="connsiteX2" fmla="*/ 970491 w 3886463"/>
                <a:gd name="connsiteY2" fmla="*/ 1157650 h 4987970"/>
                <a:gd name="connsiteX3" fmla="*/ 513291 w 3886463"/>
                <a:gd name="connsiteY3" fmla="*/ 2204130 h 4987970"/>
                <a:gd name="connsiteX4" fmla="*/ 5291 w 3886463"/>
                <a:gd name="connsiteY4" fmla="*/ 2701970 h 4987970"/>
                <a:gd name="connsiteX5" fmla="*/ 279611 w 3886463"/>
                <a:gd name="connsiteY5" fmla="*/ 3352210 h 4987970"/>
                <a:gd name="connsiteX6" fmla="*/ 777451 w 3886463"/>
                <a:gd name="connsiteY6" fmla="*/ 3728130 h 4987970"/>
                <a:gd name="connsiteX7" fmla="*/ 442171 w 3886463"/>
                <a:gd name="connsiteY7" fmla="*/ 4276770 h 4987970"/>
                <a:gd name="connsiteX8" fmla="*/ 259291 w 3886463"/>
                <a:gd name="connsiteY8" fmla="*/ 4967650 h 4987970"/>
                <a:gd name="connsiteX9" fmla="*/ 3886411 w 3886463"/>
                <a:gd name="connsiteY9" fmla="*/ 4987970 h 4987970"/>
                <a:gd name="connsiteX10" fmla="*/ 3347931 w 3886463"/>
                <a:gd name="connsiteY10" fmla="*/ 3890690 h 4987970"/>
                <a:gd name="connsiteX11" fmla="*/ 3886411 w 3886463"/>
                <a:gd name="connsiteY11" fmla="*/ 3016930 h 4987970"/>
                <a:gd name="connsiteX12" fmla="*/ 3378411 w 3886463"/>
                <a:gd name="connsiteY12" fmla="*/ 1218610 h 4987970"/>
                <a:gd name="connsiteX13" fmla="*/ 2992331 w 3886463"/>
                <a:gd name="connsiteY13" fmla="*/ 903650 h 4987970"/>
                <a:gd name="connsiteX14" fmla="*/ 2758651 w 3886463"/>
                <a:gd name="connsiteY14" fmla="*/ 324530 h 4987970"/>
                <a:gd name="connsiteX15" fmla="*/ 2088091 w 3886463"/>
                <a:gd name="connsiteY15" fmla="*/ 9570 h 4987970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5"/>
                <a:gd name="connsiteY0" fmla="*/ 8525 h 5007245"/>
                <a:gd name="connsiteX1" fmla="*/ 2088091 w 3886465"/>
                <a:gd name="connsiteY1" fmla="*/ 638445 h 5007245"/>
                <a:gd name="connsiteX2" fmla="*/ 970491 w 3886465"/>
                <a:gd name="connsiteY2" fmla="*/ 1176925 h 5007245"/>
                <a:gd name="connsiteX3" fmla="*/ 513291 w 3886465"/>
                <a:gd name="connsiteY3" fmla="*/ 2223405 h 5007245"/>
                <a:gd name="connsiteX4" fmla="*/ 5291 w 3886465"/>
                <a:gd name="connsiteY4" fmla="*/ 2721245 h 5007245"/>
                <a:gd name="connsiteX5" fmla="*/ 279611 w 3886465"/>
                <a:gd name="connsiteY5" fmla="*/ 3371485 h 5007245"/>
                <a:gd name="connsiteX6" fmla="*/ 777451 w 3886465"/>
                <a:gd name="connsiteY6" fmla="*/ 3747405 h 5007245"/>
                <a:gd name="connsiteX7" fmla="*/ 442171 w 3886465"/>
                <a:gd name="connsiteY7" fmla="*/ 4296045 h 5007245"/>
                <a:gd name="connsiteX8" fmla="*/ 259291 w 3886465"/>
                <a:gd name="connsiteY8" fmla="*/ 4986925 h 5007245"/>
                <a:gd name="connsiteX9" fmla="*/ 3886411 w 3886465"/>
                <a:gd name="connsiteY9" fmla="*/ 5007245 h 5007245"/>
                <a:gd name="connsiteX10" fmla="*/ 3347931 w 3886465"/>
                <a:gd name="connsiteY10" fmla="*/ 3909965 h 5007245"/>
                <a:gd name="connsiteX11" fmla="*/ 3886411 w 3886465"/>
                <a:gd name="connsiteY11" fmla="*/ 3036205 h 5007245"/>
                <a:gd name="connsiteX12" fmla="*/ 3378411 w 3886465"/>
                <a:gd name="connsiteY12" fmla="*/ 1237885 h 5007245"/>
                <a:gd name="connsiteX13" fmla="*/ 2911051 w 3886465"/>
                <a:gd name="connsiteY13" fmla="*/ 628285 h 5007245"/>
                <a:gd name="connsiteX14" fmla="*/ 2758651 w 3886465"/>
                <a:gd name="connsiteY14" fmla="*/ 343805 h 5007245"/>
                <a:gd name="connsiteX15" fmla="*/ 2210011 w 3886465"/>
                <a:gd name="connsiteY15" fmla="*/ 8525 h 5007245"/>
                <a:gd name="connsiteX0" fmla="*/ 2210011 w 3886465"/>
                <a:gd name="connsiteY0" fmla="*/ 8525 h 5007245"/>
                <a:gd name="connsiteX1" fmla="*/ 2088091 w 3886465"/>
                <a:gd name="connsiteY1" fmla="*/ 638445 h 5007245"/>
                <a:gd name="connsiteX2" fmla="*/ 970491 w 3886465"/>
                <a:gd name="connsiteY2" fmla="*/ 1176925 h 5007245"/>
                <a:gd name="connsiteX3" fmla="*/ 513291 w 3886465"/>
                <a:gd name="connsiteY3" fmla="*/ 2223405 h 5007245"/>
                <a:gd name="connsiteX4" fmla="*/ 5291 w 3886465"/>
                <a:gd name="connsiteY4" fmla="*/ 2721245 h 5007245"/>
                <a:gd name="connsiteX5" fmla="*/ 279611 w 3886465"/>
                <a:gd name="connsiteY5" fmla="*/ 3371485 h 5007245"/>
                <a:gd name="connsiteX6" fmla="*/ 777451 w 3886465"/>
                <a:gd name="connsiteY6" fmla="*/ 3747405 h 5007245"/>
                <a:gd name="connsiteX7" fmla="*/ 442171 w 3886465"/>
                <a:gd name="connsiteY7" fmla="*/ 4296045 h 5007245"/>
                <a:gd name="connsiteX8" fmla="*/ 259291 w 3886465"/>
                <a:gd name="connsiteY8" fmla="*/ 4986925 h 5007245"/>
                <a:gd name="connsiteX9" fmla="*/ 3886411 w 3886465"/>
                <a:gd name="connsiteY9" fmla="*/ 5007245 h 5007245"/>
                <a:gd name="connsiteX10" fmla="*/ 3347931 w 3886465"/>
                <a:gd name="connsiteY10" fmla="*/ 3909965 h 5007245"/>
                <a:gd name="connsiteX11" fmla="*/ 3886411 w 3886465"/>
                <a:gd name="connsiteY11" fmla="*/ 3036205 h 5007245"/>
                <a:gd name="connsiteX12" fmla="*/ 3378411 w 3886465"/>
                <a:gd name="connsiteY12" fmla="*/ 1237885 h 5007245"/>
                <a:gd name="connsiteX13" fmla="*/ 2911051 w 3886465"/>
                <a:gd name="connsiteY13" fmla="*/ 628285 h 5007245"/>
                <a:gd name="connsiteX14" fmla="*/ 2758651 w 3886465"/>
                <a:gd name="connsiteY14" fmla="*/ 343805 h 5007245"/>
                <a:gd name="connsiteX15" fmla="*/ 2210011 w 3886465"/>
                <a:gd name="connsiteY15" fmla="*/ 8525 h 5007245"/>
                <a:gd name="connsiteX0" fmla="*/ 2210011 w 3905965"/>
                <a:gd name="connsiteY0" fmla="*/ 8525 h 5007245"/>
                <a:gd name="connsiteX1" fmla="*/ 2088091 w 3905965"/>
                <a:gd name="connsiteY1" fmla="*/ 638445 h 5007245"/>
                <a:gd name="connsiteX2" fmla="*/ 970491 w 3905965"/>
                <a:gd name="connsiteY2" fmla="*/ 1176925 h 5007245"/>
                <a:gd name="connsiteX3" fmla="*/ 513291 w 3905965"/>
                <a:gd name="connsiteY3" fmla="*/ 2223405 h 5007245"/>
                <a:gd name="connsiteX4" fmla="*/ 5291 w 3905965"/>
                <a:gd name="connsiteY4" fmla="*/ 2721245 h 5007245"/>
                <a:gd name="connsiteX5" fmla="*/ 279611 w 3905965"/>
                <a:gd name="connsiteY5" fmla="*/ 3371485 h 5007245"/>
                <a:gd name="connsiteX6" fmla="*/ 777451 w 3905965"/>
                <a:gd name="connsiteY6" fmla="*/ 3747405 h 5007245"/>
                <a:gd name="connsiteX7" fmla="*/ 442171 w 3905965"/>
                <a:gd name="connsiteY7" fmla="*/ 4296045 h 5007245"/>
                <a:gd name="connsiteX8" fmla="*/ 259291 w 3905965"/>
                <a:gd name="connsiteY8" fmla="*/ 4986925 h 5007245"/>
                <a:gd name="connsiteX9" fmla="*/ 3886411 w 3905965"/>
                <a:gd name="connsiteY9" fmla="*/ 5007245 h 5007245"/>
                <a:gd name="connsiteX10" fmla="*/ 3347931 w 3905965"/>
                <a:gd name="connsiteY10" fmla="*/ 3909965 h 5007245"/>
                <a:gd name="connsiteX11" fmla="*/ 3886411 w 3905965"/>
                <a:gd name="connsiteY11" fmla="*/ 3036205 h 5007245"/>
                <a:gd name="connsiteX12" fmla="*/ 3703531 w 3905965"/>
                <a:gd name="connsiteY12" fmla="*/ 1603645 h 5007245"/>
                <a:gd name="connsiteX13" fmla="*/ 2911051 w 3905965"/>
                <a:gd name="connsiteY13" fmla="*/ 628285 h 5007245"/>
                <a:gd name="connsiteX14" fmla="*/ 2758651 w 3905965"/>
                <a:gd name="connsiteY14" fmla="*/ 343805 h 5007245"/>
                <a:gd name="connsiteX15" fmla="*/ 2210011 w 3905965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08895 w 3932466"/>
                <a:gd name="connsiteY0" fmla="*/ 8525 h 5007245"/>
                <a:gd name="connsiteX1" fmla="*/ 2086975 w 3932466"/>
                <a:gd name="connsiteY1" fmla="*/ 638445 h 5007245"/>
                <a:gd name="connsiteX2" fmla="*/ 969375 w 3932466"/>
                <a:gd name="connsiteY2" fmla="*/ 1176925 h 5007245"/>
                <a:gd name="connsiteX3" fmla="*/ 481695 w 3932466"/>
                <a:gd name="connsiteY3" fmla="*/ 2335165 h 5007245"/>
                <a:gd name="connsiteX4" fmla="*/ 4175 w 3932466"/>
                <a:gd name="connsiteY4" fmla="*/ 2721245 h 5007245"/>
                <a:gd name="connsiteX5" fmla="*/ 278495 w 3932466"/>
                <a:gd name="connsiteY5" fmla="*/ 3371485 h 5007245"/>
                <a:gd name="connsiteX6" fmla="*/ 776335 w 3932466"/>
                <a:gd name="connsiteY6" fmla="*/ 3747405 h 5007245"/>
                <a:gd name="connsiteX7" fmla="*/ 441055 w 3932466"/>
                <a:gd name="connsiteY7" fmla="*/ 4296045 h 5007245"/>
                <a:gd name="connsiteX8" fmla="*/ 258175 w 3932466"/>
                <a:gd name="connsiteY8" fmla="*/ 4986925 h 5007245"/>
                <a:gd name="connsiteX9" fmla="*/ 3885295 w 3932466"/>
                <a:gd name="connsiteY9" fmla="*/ 5007245 h 5007245"/>
                <a:gd name="connsiteX10" fmla="*/ 3346815 w 3932466"/>
                <a:gd name="connsiteY10" fmla="*/ 3909965 h 5007245"/>
                <a:gd name="connsiteX11" fmla="*/ 3915775 w 3932466"/>
                <a:gd name="connsiteY11" fmla="*/ 2772045 h 5007245"/>
                <a:gd name="connsiteX12" fmla="*/ 3702415 w 3932466"/>
                <a:gd name="connsiteY12" fmla="*/ 1603645 h 5007245"/>
                <a:gd name="connsiteX13" fmla="*/ 2909935 w 3932466"/>
                <a:gd name="connsiteY13" fmla="*/ 628285 h 5007245"/>
                <a:gd name="connsiteX14" fmla="*/ 2757535 w 3932466"/>
                <a:gd name="connsiteY14" fmla="*/ 343805 h 5007245"/>
                <a:gd name="connsiteX15" fmla="*/ 2208895 w 3932466"/>
                <a:gd name="connsiteY15" fmla="*/ 8525 h 5007245"/>
                <a:gd name="connsiteX0" fmla="*/ 2210402 w 3933973"/>
                <a:gd name="connsiteY0" fmla="*/ 8525 h 5007245"/>
                <a:gd name="connsiteX1" fmla="*/ 2088482 w 3933973"/>
                <a:gd name="connsiteY1" fmla="*/ 638445 h 5007245"/>
                <a:gd name="connsiteX2" fmla="*/ 970882 w 3933973"/>
                <a:gd name="connsiteY2" fmla="*/ 1176925 h 5007245"/>
                <a:gd name="connsiteX3" fmla="*/ 523842 w 3933973"/>
                <a:gd name="connsiteY3" fmla="*/ 2060845 h 5007245"/>
                <a:gd name="connsiteX4" fmla="*/ 5682 w 3933973"/>
                <a:gd name="connsiteY4" fmla="*/ 2721245 h 5007245"/>
                <a:gd name="connsiteX5" fmla="*/ 280002 w 3933973"/>
                <a:gd name="connsiteY5" fmla="*/ 3371485 h 5007245"/>
                <a:gd name="connsiteX6" fmla="*/ 777842 w 3933973"/>
                <a:gd name="connsiteY6" fmla="*/ 3747405 h 5007245"/>
                <a:gd name="connsiteX7" fmla="*/ 442562 w 3933973"/>
                <a:gd name="connsiteY7" fmla="*/ 4296045 h 5007245"/>
                <a:gd name="connsiteX8" fmla="*/ 259682 w 3933973"/>
                <a:gd name="connsiteY8" fmla="*/ 4986925 h 5007245"/>
                <a:gd name="connsiteX9" fmla="*/ 3886802 w 3933973"/>
                <a:gd name="connsiteY9" fmla="*/ 5007245 h 5007245"/>
                <a:gd name="connsiteX10" fmla="*/ 3348322 w 3933973"/>
                <a:gd name="connsiteY10" fmla="*/ 3909965 h 5007245"/>
                <a:gd name="connsiteX11" fmla="*/ 3917282 w 3933973"/>
                <a:gd name="connsiteY11" fmla="*/ 2772045 h 5007245"/>
                <a:gd name="connsiteX12" fmla="*/ 3703922 w 3933973"/>
                <a:gd name="connsiteY12" fmla="*/ 1603645 h 5007245"/>
                <a:gd name="connsiteX13" fmla="*/ 2911442 w 3933973"/>
                <a:gd name="connsiteY13" fmla="*/ 628285 h 5007245"/>
                <a:gd name="connsiteX14" fmla="*/ 2759042 w 3933973"/>
                <a:gd name="connsiteY14" fmla="*/ 343805 h 5007245"/>
                <a:gd name="connsiteX15" fmla="*/ 2210402 w 3933973"/>
                <a:gd name="connsiteY15" fmla="*/ 8525 h 5007245"/>
                <a:gd name="connsiteX0" fmla="*/ 2056190 w 3779761"/>
                <a:gd name="connsiteY0" fmla="*/ 8525 h 5007245"/>
                <a:gd name="connsiteX1" fmla="*/ 1934270 w 3779761"/>
                <a:gd name="connsiteY1" fmla="*/ 638445 h 5007245"/>
                <a:gd name="connsiteX2" fmla="*/ 816670 w 3779761"/>
                <a:gd name="connsiteY2" fmla="*/ 1176925 h 5007245"/>
                <a:gd name="connsiteX3" fmla="*/ 369630 w 3779761"/>
                <a:gd name="connsiteY3" fmla="*/ 2060845 h 5007245"/>
                <a:gd name="connsiteX4" fmla="*/ 14030 w 3779761"/>
                <a:gd name="connsiteY4" fmla="*/ 2507885 h 5007245"/>
                <a:gd name="connsiteX5" fmla="*/ 125790 w 3779761"/>
                <a:gd name="connsiteY5" fmla="*/ 3371485 h 5007245"/>
                <a:gd name="connsiteX6" fmla="*/ 623630 w 3779761"/>
                <a:gd name="connsiteY6" fmla="*/ 3747405 h 5007245"/>
                <a:gd name="connsiteX7" fmla="*/ 288350 w 3779761"/>
                <a:gd name="connsiteY7" fmla="*/ 4296045 h 5007245"/>
                <a:gd name="connsiteX8" fmla="*/ 105470 w 3779761"/>
                <a:gd name="connsiteY8" fmla="*/ 4986925 h 5007245"/>
                <a:gd name="connsiteX9" fmla="*/ 3732590 w 3779761"/>
                <a:gd name="connsiteY9" fmla="*/ 5007245 h 5007245"/>
                <a:gd name="connsiteX10" fmla="*/ 3194110 w 3779761"/>
                <a:gd name="connsiteY10" fmla="*/ 3909965 h 5007245"/>
                <a:gd name="connsiteX11" fmla="*/ 3763070 w 3779761"/>
                <a:gd name="connsiteY11" fmla="*/ 2772045 h 5007245"/>
                <a:gd name="connsiteX12" fmla="*/ 3549710 w 3779761"/>
                <a:gd name="connsiteY12" fmla="*/ 1603645 h 5007245"/>
                <a:gd name="connsiteX13" fmla="*/ 2757230 w 3779761"/>
                <a:gd name="connsiteY13" fmla="*/ 628285 h 5007245"/>
                <a:gd name="connsiteX14" fmla="*/ 2604830 w 3779761"/>
                <a:gd name="connsiteY14" fmla="*/ 343805 h 5007245"/>
                <a:gd name="connsiteX15" fmla="*/ 2056190 w 3779761"/>
                <a:gd name="connsiteY15" fmla="*/ 8525 h 5007245"/>
                <a:gd name="connsiteX0" fmla="*/ 2042313 w 3765884"/>
                <a:gd name="connsiteY0" fmla="*/ 8525 h 5007245"/>
                <a:gd name="connsiteX1" fmla="*/ 1920393 w 3765884"/>
                <a:gd name="connsiteY1" fmla="*/ 638445 h 5007245"/>
                <a:gd name="connsiteX2" fmla="*/ 802793 w 3765884"/>
                <a:gd name="connsiteY2" fmla="*/ 1176925 h 5007245"/>
                <a:gd name="connsiteX3" fmla="*/ 355753 w 3765884"/>
                <a:gd name="connsiteY3" fmla="*/ 2060845 h 5007245"/>
                <a:gd name="connsiteX4" fmla="*/ 153 w 3765884"/>
                <a:gd name="connsiteY4" fmla="*/ 2507885 h 5007245"/>
                <a:gd name="connsiteX5" fmla="*/ 315113 w 3765884"/>
                <a:gd name="connsiteY5" fmla="*/ 3320685 h 5007245"/>
                <a:gd name="connsiteX6" fmla="*/ 609753 w 3765884"/>
                <a:gd name="connsiteY6" fmla="*/ 3747405 h 5007245"/>
                <a:gd name="connsiteX7" fmla="*/ 274473 w 3765884"/>
                <a:gd name="connsiteY7" fmla="*/ 4296045 h 5007245"/>
                <a:gd name="connsiteX8" fmla="*/ 91593 w 3765884"/>
                <a:gd name="connsiteY8" fmla="*/ 4986925 h 5007245"/>
                <a:gd name="connsiteX9" fmla="*/ 3718713 w 3765884"/>
                <a:gd name="connsiteY9" fmla="*/ 5007245 h 5007245"/>
                <a:gd name="connsiteX10" fmla="*/ 3180233 w 3765884"/>
                <a:gd name="connsiteY10" fmla="*/ 3909965 h 5007245"/>
                <a:gd name="connsiteX11" fmla="*/ 3749193 w 3765884"/>
                <a:gd name="connsiteY11" fmla="*/ 2772045 h 5007245"/>
                <a:gd name="connsiteX12" fmla="*/ 3535833 w 3765884"/>
                <a:gd name="connsiteY12" fmla="*/ 1603645 h 5007245"/>
                <a:gd name="connsiteX13" fmla="*/ 2743353 w 3765884"/>
                <a:gd name="connsiteY13" fmla="*/ 628285 h 5007245"/>
                <a:gd name="connsiteX14" fmla="*/ 2590953 w 3765884"/>
                <a:gd name="connsiteY14" fmla="*/ 343805 h 5007245"/>
                <a:gd name="connsiteX15" fmla="*/ 2042313 w 3765884"/>
                <a:gd name="connsiteY15" fmla="*/ 8525 h 5007245"/>
                <a:gd name="connsiteX0" fmla="*/ 2042313 w 3765884"/>
                <a:gd name="connsiteY0" fmla="*/ 8525 h 5007245"/>
                <a:gd name="connsiteX1" fmla="*/ 1920393 w 3765884"/>
                <a:gd name="connsiteY1" fmla="*/ 638445 h 5007245"/>
                <a:gd name="connsiteX2" fmla="*/ 802793 w 3765884"/>
                <a:gd name="connsiteY2" fmla="*/ 1176925 h 5007245"/>
                <a:gd name="connsiteX3" fmla="*/ 355753 w 3765884"/>
                <a:gd name="connsiteY3" fmla="*/ 2060845 h 5007245"/>
                <a:gd name="connsiteX4" fmla="*/ 153 w 3765884"/>
                <a:gd name="connsiteY4" fmla="*/ 2548525 h 5007245"/>
                <a:gd name="connsiteX5" fmla="*/ 315113 w 3765884"/>
                <a:gd name="connsiteY5" fmla="*/ 3320685 h 5007245"/>
                <a:gd name="connsiteX6" fmla="*/ 609753 w 3765884"/>
                <a:gd name="connsiteY6" fmla="*/ 3747405 h 5007245"/>
                <a:gd name="connsiteX7" fmla="*/ 274473 w 3765884"/>
                <a:gd name="connsiteY7" fmla="*/ 4296045 h 5007245"/>
                <a:gd name="connsiteX8" fmla="*/ 91593 w 3765884"/>
                <a:gd name="connsiteY8" fmla="*/ 4986925 h 5007245"/>
                <a:gd name="connsiteX9" fmla="*/ 3718713 w 3765884"/>
                <a:gd name="connsiteY9" fmla="*/ 5007245 h 5007245"/>
                <a:gd name="connsiteX10" fmla="*/ 3180233 w 3765884"/>
                <a:gd name="connsiteY10" fmla="*/ 3909965 h 5007245"/>
                <a:gd name="connsiteX11" fmla="*/ 3749193 w 3765884"/>
                <a:gd name="connsiteY11" fmla="*/ 2772045 h 5007245"/>
                <a:gd name="connsiteX12" fmla="*/ 3535833 w 3765884"/>
                <a:gd name="connsiteY12" fmla="*/ 1603645 h 5007245"/>
                <a:gd name="connsiteX13" fmla="*/ 2743353 w 3765884"/>
                <a:gd name="connsiteY13" fmla="*/ 628285 h 5007245"/>
                <a:gd name="connsiteX14" fmla="*/ 2590953 w 3765884"/>
                <a:gd name="connsiteY14" fmla="*/ 343805 h 5007245"/>
                <a:gd name="connsiteX15" fmla="*/ 2042313 w 3765884"/>
                <a:gd name="connsiteY15" fmla="*/ 8525 h 5007245"/>
                <a:gd name="connsiteX0" fmla="*/ 2046082 w 3769653"/>
                <a:gd name="connsiteY0" fmla="*/ 8525 h 5007245"/>
                <a:gd name="connsiteX1" fmla="*/ 1924162 w 3769653"/>
                <a:gd name="connsiteY1" fmla="*/ 638445 h 5007245"/>
                <a:gd name="connsiteX2" fmla="*/ 806562 w 3769653"/>
                <a:gd name="connsiteY2" fmla="*/ 1176925 h 5007245"/>
                <a:gd name="connsiteX3" fmla="*/ 359522 w 3769653"/>
                <a:gd name="connsiteY3" fmla="*/ 2060845 h 5007245"/>
                <a:gd name="connsiteX4" fmla="*/ 3922 w 3769653"/>
                <a:gd name="connsiteY4" fmla="*/ 2548525 h 5007245"/>
                <a:gd name="connsiteX5" fmla="*/ 196962 w 3769653"/>
                <a:gd name="connsiteY5" fmla="*/ 3198765 h 5007245"/>
                <a:gd name="connsiteX6" fmla="*/ 613522 w 3769653"/>
                <a:gd name="connsiteY6" fmla="*/ 3747405 h 5007245"/>
                <a:gd name="connsiteX7" fmla="*/ 278242 w 3769653"/>
                <a:gd name="connsiteY7" fmla="*/ 4296045 h 5007245"/>
                <a:gd name="connsiteX8" fmla="*/ 95362 w 3769653"/>
                <a:gd name="connsiteY8" fmla="*/ 4986925 h 5007245"/>
                <a:gd name="connsiteX9" fmla="*/ 3722482 w 3769653"/>
                <a:gd name="connsiteY9" fmla="*/ 5007245 h 5007245"/>
                <a:gd name="connsiteX10" fmla="*/ 3184002 w 3769653"/>
                <a:gd name="connsiteY10" fmla="*/ 3909965 h 5007245"/>
                <a:gd name="connsiteX11" fmla="*/ 3752962 w 3769653"/>
                <a:gd name="connsiteY11" fmla="*/ 2772045 h 5007245"/>
                <a:gd name="connsiteX12" fmla="*/ 3539602 w 3769653"/>
                <a:gd name="connsiteY12" fmla="*/ 1603645 h 5007245"/>
                <a:gd name="connsiteX13" fmla="*/ 2747122 w 3769653"/>
                <a:gd name="connsiteY13" fmla="*/ 628285 h 5007245"/>
                <a:gd name="connsiteX14" fmla="*/ 2594722 w 3769653"/>
                <a:gd name="connsiteY14" fmla="*/ 343805 h 5007245"/>
                <a:gd name="connsiteX15" fmla="*/ 2046082 w 3769653"/>
                <a:gd name="connsiteY15" fmla="*/ 8525 h 5007245"/>
                <a:gd name="connsiteX0" fmla="*/ 2046815 w 3770386"/>
                <a:gd name="connsiteY0" fmla="*/ 8525 h 5007245"/>
                <a:gd name="connsiteX1" fmla="*/ 1924895 w 3770386"/>
                <a:gd name="connsiteY1" fmla="*/ 638445 h 5007245"/>
                <a:gd name="connsiteX2" fmla="*/ 807295 w 3770386"/>
                <a:gd name="connsiteY2" fmla="*/ 1176925 h 5007245"/>
                <a:gd name="connsiteX3" fmla="*/ 360255 w 3770386"/>
                <a:gd name="connsiteY3" fmla="*/ 2060845 h 5007245"/>
                <a:gd name="connsiteX4" fmla="*/ 4655 w 3770386"/>
                <a:gd name="connsiteY4" fmla="*/ 2548525 h 5007245"/>
                <a:gd name="connsiteX5" fmla="*/ 187535 w 3770386"/>
                <a:gd name="connsiteY5" fmla="*/ 3259725 h 5007245"/>
                <a:gd name="connsiteX6" fmla="*/ 614255 w 3770386"/>
                <a:gd name="connsiteY6" fmla="*/ 3747405 h 5007245"/>
                <a:gd name="connsiteX7" fmla="*/ 278975 w 3770386"/>
                <a:gd name="connsiteY7" fmla="*/ 4296045 h 5007245"/>
                <a:gd name="connsiteX8" fmla="*/ 96095 w 3770386"/>
                <a:gd name="connsiteY8" fmla="*/ 4986925 h 5007245"/>
                <a:gd name="connsiteX9" fmla="*/ 3723215 w 3770386"/>
                <a:gd name="connsiteY9" fmla="*/ 5007245 h 5007245"/>
                <a:gd name="connsiteX10" fmla="*/ 3184735 w 3770386"/>
                <a:gd name="connsiteY10" fmla="*/ 3909965 h 5007245"/>
                <a:gd name="connsiteX11" fmla="*/ 3753695 w 3770386"/>
                <a:gd name="connsiteY11" fmla="*/ 2772045 h 5007245"/>
                <a:gd name="connsiteX12" fmla="*/ 3540335 w 3770386"/>
                <a:gd name="connsiteY12" fmla="*/ 1603645 h 5007245"/>
                <a:gd name="connsiteX13" fmla="*/ 2747855 w 3770386"/>
                <a:gd name="connsiteY13" fmla="*/ 628285 h 5007245"/>
                <a:gd name="connsiteX14" fmla="*/ 2595455 w 3770386"/>
                <a:gd name="connsiteY14" fmla="*/ 343805 h 5007245"/>
                <a:gd name="connsiteX15" fmla="*/ 2046815 w 3770386"/>
                <a:gd name="connsiteY15" fmla="*/ 8525 h 5007245"/>
                <a:gd name="connsiteX0" fmla="*/ 2046815 w 3770386"/>
                <a:gd name="connsiteY0" fmla="*/ 8525 h 5007245"/>
                <a:gd name="connsiteX1" fmla="*/ 1924895 w 3770386"/>
                <a:gd name="connsiteY1" fmla="*/ 638445 h 5007245"/>
                <a:gd name="connsiteX2" fmla="*/ 807295 w 3770386"/>
                <a:gd name="connsiteY2" fmla="*/ 1176925 h 5007245"/>
                <a:gd name="connsiteX3" fmla="*/ 360255 w 3770386"/>
                <a:gd name="connsiteY3" fmla="*/ 2060845 h 5007245"/>
                <a:gd name="connsiteX4" fmla="*/ 4655 w 3770386"/>
                <a:gd name="connsiteY4" fmla="*/ 2548525 h 5007245"/>
                <a:gd name="connsiteX5" fmla="*/ 187535 w 3770386"/>
                <a:gd name="connsiteY5" fmla="*/ 3259725 h 5007245"/>
                <a:gd name="connsiteX6" fmla="*/ 614255 w 3770386"/>
                <a:gd name="connsiteY6" fmla="*/ 3747405 h 5007245"/>
                <a:gd name="connsiteX7" fmla="*/ 299295 w 3770386"/>
                <a:gd name="connsiteY7" fmla="*/ 4235085 h 5007245"/>
                <a:gd name="connsiteX8" fmla="*/ 96095 w 3770386"/>
                <a:gd name="connsiteY8" fmla="*/ 4986925 h 5007245"/>
                <a:gd name="connsiteX9" fmla="*/ 3723215 w 3770386"/>
                <a:gd name="connsiteY9" fmla="*/ 5007245 h 5007245"/>
                <a:gd name="connsiteX10" fmla="*/ 3184735 w 3770386"/>
                <a:gd name="connsiteY10" fmla="*/ 3909965 h 5007245"/>
                <a:gd name="connsiteX11" fmla="*/ 3753695 w 3770386"/>
                <a:gd name="connsiteY11" fmla="*/ 2772045 h 5007245"/>
                <a:gd name="connsiteX12" fmla="*/ 3540335 w 3770386"/>
                <a:gd name="connsiteY12" fmla="*/ 1603645 h 5007245"/>
                <a:gd name="connsiteX13" fmla="*/ 2747855 w 3770386"/>
                <a:gd name="connsiteY13" fmla="*/ 628285 h 5007245"/>
                <a:gd name="connsiteX14" fmla="*/ 2595455 w 3770386"/>
                <a:gd name="connsiteY14" fmla="*/ 343805 h 5007245"/>
                <a:gd name="connsiteX15" fmla="*/ 2046815 w 3770386"/>
                <a:gd name="connsiteY15" fmla="*/ 8525 h 5007245"/>
                <a:gd name="connsiteX0" fmla="*/ 2097281 w 3820852"/>
                <a:gd name="connsiteY0" fmla="*/ 8525 h 5007245"/>
                <a:gd name="connsiteX1" fmla="*/ 1975361 w 3820852"/>
                <a:gd name="connsiteY1" fmla="*/ 638445 h 5007245"/>
                <a:gd name="connsiteX2" fmla="*/ 857761 w 3820852"/>
                <a:gd name="connsiteY2" fmla="*/ 1176925 h 5007245"/>
                <a:gd name="connsiteX3" fmla="*/ 410721 w 3820852"/>
                <a:gd name="connsiteY3" fmla="*/ 2060845 h 5007245"/>
                <a:gd name="connsiteX4" fmla="*/ 55121 w 3820852"/>
                <a:gd name="connsiteY4" fmla="*/ 2548525 h 5007245"/>
                <a:gd name="connsiteX5" fmla="*/ 238001 w 3820852"/>
                <a:gd name="connsiteY5" fmla="*/ 3259725 h 5007245"/>
                <a:gd name="connsiteX6" fmla="*/ 664721 w 3820852"/>
                <a:gd name="connsiteY6" fmla="*/ 3747405 h 5007245"/>
                <a:gd name="connsiteX7" fmla="*/ 146561 w 3820852"/>
                <a:gd name="connsiteY7" fmla="*/ 4986925 h 5007245"/>
                <a:gd name="connsiteX8" fmla="*/ 3773681 w 3820852"/>
                <a:gd name="connsiteY8" fmla="*/ 5007245 h 5007245"/>
                <a:gd name="connsiteX9" fmla="*/ 3235201 w 3820852"/>
                <a:gd name="connsiteY9" fmla="*/ 3909965 h 5007245"/>
                <a:gd name="connsiteX10" fmla="*/ 3804161 w 3820852"/>
                <a:gd name="connsiteY10" fmla="*/ 2772045 h 5007245"/>
                <a:gd name="connsiteX11" fmla="*/ 3590801 w 3820852"/>
                <a:gd name="connsiteY11" fmla="*/ 1603645 h 5007245"/>
                <a:gd name="connsiteX12" fmla="*/ 2798321 w 3820852"/>
                <a:gd name="connsiteY12" fmla="*/ 628285 h 5007245"/>
                <a:gd name="connsiteX13" fmla="*/ 2645921 w 3820852"/>
                <a:gd name="connsiteY13" fmla="*/ 343805 h 5007245"/>
                <a:gd name="connsiteX14" fmla="*/ 2097281 w 3820852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5522 w 3769093"/>
                <a:gd name="connsiteY0" fmla="*/ 8525 h 5007245"/>
                <a:gd name="connsiteX1" fmla="*/ 1923602 w 3769093"/>
                <a:gd name="connsiteY1" fmla="*/ 638445 h 5007245"/>
                <a:gd name="connsiteX2" fmla="*/ 806002 w 3769093"/>
                <a:gd name="connsiteY2" fmla="*/ 1176925 h 5007245"/>
                <a:gd name="connsiteX3" fmla="*/ 358962 w 3769093"/>
                <a:gd name="connsiteY3" fmla="*/ 2060845 h 5007245"/>
                <a:gd name="connsiteX4" fmla="*/ 3362 w 3769093"/>
                <a:gd name="connsiteY4" fmla="*/ 2548525 h 5007245"/>
                <a:gd name="connsiteX5" fmla="*/ 186242 w 3769093"/>
                <a:gd name="connsiteY5" fmla="*/ 3259725 h 5007245"/>
                <a:gd name="connsiteX6" fmla="*/ 287843 w 3769093"/>
                <a:gd name="connsiteY6" fmla="*/ 3371487 h 5007245"/>
                <a:gd name="connsiteX7" fmla="*/ 612962 w 3769093"/>
                <a:gd name="connsiteY7" fmla="*/ 3747405 h 5007245"/>
                <a:gd name="connsiteX8" fmla="*/ 94802 w 3769093"/>
                <a:gd name="connsiteY8" fmla="*/ 4986925 h 5007245"/>
                <a:gd name="connsiteX9" fmla="*/ 3721922 w 3769093"/>
                <a:gd name="connsiteY9" fmla="*/ 5007245 h 5007245"/>
                <a:gd name="connsiteX10" fmla="*/ 3183442 w 3769093"/>
                <a:gd name="connsiteY10" fmla="*/ 3909965 h 5007245"/>
                <a:gd name="connsiteX11" fmla="*/ 3752402 w 3769093"/>
                <a:gd name="connsiteY11" fmla="*/ 2772045 h 5007245"/>
                <a:gd name="connsiteX12" fmla="*/ 3539042 w 3769093"/>
                <a:gd name="connsiteY12" fmla="*/ 1603645 h 5007245"/>
                <a:gd name="connsiteX13" fmla="*/ 2746562 w 3769093"/>
                <a:gd name="connsiteY13" fmla="*/ 628285 h 5007245"/>
                <a:gd name="connsiteX14" fmla="*/ 2594162 w 3769093"/>
                <a:gd name="connsiteY14" fmla="*/ 343805 h 5007245"/>
                <a:gd name="connsiteX15" fmla="*/ 2045522 w 3769093"/>
                <a:gd name="connsiteY15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613250 w 3769381"/>
                <a:gd name="connsiteY7" fmla="*/ 3747405 h 5007245"/>
                <a:gd name="connsiteX8" fmla="*/ 95090 w 3769381"/>
                <a:gd name="connsiteY8" fmla="*/ 4986925 h 5007245"/>
                <a:gd name="connsiteX9" fmla="*/ 3722210 w 3769381"/>
                <a:gd name="connsiteY9" fmla="*/ 5007245 h 5007245"/>
                <a:gd name="connsiteX10" fmla="*/ 3183730 w 3769381"/>
                <a:gd name="connsiteY10" fmla="*/ 3909965 h 5007245"/>
                <a:gd name="connsiteX11" fmla="*/ 3752690 w 3769381"/>
                <a:gd name="connsiteY11" fmla="*/ 2772045 h 5007245"/>
                <a:gd name="connsiteX12" fmla="*/ 3539330 w 3769381"/>
                <a:gd name="connsiteY12" fmla="*/ 1603645 h 5007245"/>
                <a:gd name="connsiteX13" fmla="*/ 2746850 w 3769381"/>
                <a:gd name="connsiteY13" fmla="*/ 628285 h 5007245"/>
                <a:gd name="connsiteX14" fmla="*/ 2594450 w 3769381"/>
                <a:gd name="connsiteY14" fmla="*/ 343805 h 5007245"/>
                <a:gd name="connsiteX15" fmla="*/ 2045810 w 3769381"/>
                <a:gd name="connsiteY15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511651 w 3769381"/>
                <a:gd name="connsiteY7" fmla="*/ 3432447 h 5007245"/>
                <a:gd name="connsiteX8" fmla="*/ 613250 w 3769381"/>
                <a:gd name="connsiteY8" fmla="*/ 3747405 h 5007245"/>
                <a:gd name="connsiteX9" fmla="*/ 95090 w 3769381"/>
                <a:gd name="connsiteY9" fmla="*/ 4986925 h 5007245"/>
                <a:gd name="connsiteX10" fmla="*/ 3722210 w 3769381"/>
                <a:gd name="connsiteY10" fmla="*/ 5007245 h 5007245"/>
                <a:gd name="connsiteX11" fmla="*/ 3183730 w 3769381"/>
                <a:gd name="connsiteY11" fmla="*/ 3909965 h 5007245"/>
                <a:gd name="connsiteX12" fmla="*/ 3752690 w 3769381"/>
                <a:gd name="connsiteY12" fmla="*/ 2772045 h 5007245"/>
                <a:gd name="connsiteX13" fmla="*/ 3539330 w 3769381"/>
                <a:gd name="connsiteY13" fmla="*/ 1603645 h 5007245"/>
                <a:gd name="connsiteX14" fmla="*/ 2746850 w 3769381"/>
                <a:gd name="connsiteY14" fmla="*/ 628285 h 5007245"/>
                <a:gd name="connsiteX15" fmla="*/ 2594450 w 3769381"/>
                <a:gd name="connsiteY15" fmla="*/ 343805 h 5007245"/>
                <a:gd name="connsiteX16" fmla="*/ 2045810 w 3769381"/>
                <a:gd name="connsiteY16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369411 w 3769381"/>
                <a:gd name="connsiteY7" fmla="*/ 3483247 h 5007245"/>
                <a:gd name="connsiteX8" fmla="*/ 613250 w 3769381"/>
                <a:gd name="connsiteY8" fmla="*/ 3747405 h 5007245"/>
                <a:gd name="connsiteX9" fmla="*/ 95090 w 3769381"/>
                <a:gd name="connsiteY9" fmla="*/ 4986925 h 5007245"/>
                <a:gd name="connsiteX10" fmla="*/ 3722210 w 3769381"/>
                <a:gd name="connsiteY10" fmla="*/ 5007245 h 5007245"/>
                <a:gd name="connsiteX11" fmla="*/ 3183730 w 3769381"/>
                <a:gd name="connsiteY11" fmla="*/ 3909965 h 5007245"/>
                <a:gd name="connsiteX12" fmla="*/ 3752690 w 3769381"/>
                <a:gd name="connsiteY12" fmla="*/ 2772045 h 5007245"/>
                <a:gd name="connsiteX13" fmla="*/ 3539330 w 3769381"/>
                <a:gd name="connsiteY13" fmla="*/ 1603645 h 5007245"/>
                <a:gd name="connsiteX14" fmla="*/ 2746850 w 3769381"/>
                <a:gd name="connsiteY14" fmla="*/ 628285 h 5007245"/>
                <a:gd name="connsiteX15" fmla="*/ 2594450 w 3769381"/>
                <a:gd name="connsiteY15" fmla="*/ 343805 h 5007245"/>
                <a:gd name="connsiteX16" fmla="*/ 2045810 w 376938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371761 w 3771731"/>
                <a:gd name="connsiteY7" fmla="*/ 3483247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371761 w 3771731"/>
                <a:gd name="connsiteY7" fmla="*/ 3483247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300367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300367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82874 w 3772684"/>
                <a:gd name="connsiteY6" fmla="*/ 3266500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82874 w 3772684"/>
                <a:gd name="connsiteY6" fmla="*/ 3266500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06674 w 3772684"/>
                <a:gd name="connsiteY6" fmla="*/ 3308833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4883 w 3770893"/>
                <a:gd name="connsiteY6" fmla="*/ 3308833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0893" h="5007245">
                  <a:moveTo>
                    <a:pt x="2047322" y="8525"/>
                  </a:moveTo>
                  <a:cubicBezTo>
                    <a:pt x="1904235" y="294698"/>
                    <a:pt x="2121829" y="585952"/>
                    <a:pt x="1925402" y="638445"/>
                  </a:cubicBezTo>
                  <a:cubicBezTo>
                    <a:pt x="1728975" y="690938"/>
                    <a:pt x="1068575" y="939858"/>
                    <a:pt x="807802" y="1176925"/>
                  </a:cubicBezTo>
                  <a:cubicBezTo>
                    <a:pt x="547029" y="1413992"/>
                    <a:pt x="494535" y="1832245"/>
                    <a:pt x="360762" y="2060845"/>
                  </a:cubicBezTo>
                  <a:cubicBezTo>
                    <a:pt x="226989" y="2289445"/>
                    <a:pt x="32538" y="2344478"/>
                    <a:pt x="5162" y="2548525"/>
                  </a:cubicBezTo>
                  <a:cubicBezTo>
                    <a:pt x="-22214" y="2752572"/>
                    <a:pt x="61887" y="3210618"/>
                    <a:pt x="196508" y="3285125"/>
                  </a:cubicBezTo>
                  <a:cubicBezTo>
                    <a:pt x="263395" y="3287665"/>
                    <a:pt x="360762" y="3256340"/>
                    <a:pt x="410716" y="3238560"/>
                  </a:cubicBezTo>
                  <a:cubicBezTo>
                    <a:pt x="380235" y="3296980"/>
                    <a:pt x="311658" y="3315608"/>
                    <a:pt x="265936" y="3377414"/>
                  </a:cubicBezTo>
                  <a:cubicBezTo>
                    <a:pt x="304882" y="3451920"/>
                    <a:pt x="379389" y="3602625"/>
                    <a:pt x="614762" y="3747405"/>
                  </a:cubicBezTo>
                  <a:cubicBezTo>
                    <a:pt x="599522" y="4035272"/>
                    <a:pt x="238842" y="4004792"/>
                    <a:pt x="96602" y="4986925"/>
                  </a:cubicBezTo>
                  <a:lnTo>
                    <a:pt x="3723722" y="5007245"/>
                  </a:lnTo>
                  <a:cubicBezTo>
                    <a:pt x="3435855" y="4106392"/>
                    <a:pt x="3474802" y="4312978"/>
                    <a:pt x="3185242" y="3909965"/>
                  </a:cubicBezTo>
                  <a:cubicBezTo>
                    <a:pt x="3403682" y="3527272"/>
                    <a:pt x="3694935" y="3156432"/>
                    <a:pt x="3754202" y="2772045"/>
                  </a:cubicBezTo>
                  <a:cubicBezTo>
                    <a:pt x="3813469" y="2387658"/>
                    <a:pt x="3708482" y="1960938"/>
                    <a:pt x="3540842" y="1603645"/>
                  </a:cubicBezTo>
                  <a:cubicBezTo>
                    <a:pt x="3373202" y="1246352"/>
                    <a:pt x="3379975" y="1219258"/>
                    <a:pt x="2748362" y="628285"/>
                  </a:cubicBezTo>
                  <a:cubicBezTo>
                    <a:pt x="2721269" y="621512"/>
                    <a:pt x="2805935" y="706178"/>
                    <a:pt x="2595962" y="343805"/>
                  </a:cubicBezTo>
                  <a:cubicBezTo>
                    <a:pt x="2413082" y="93192"/>
                    <a:pt x="2433402" y="-35502"/>
                    <a:pt x="2047322" y="85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円/楕円 226"/>
            <p:cNvSpPr>
              <a:spLocks noChangeAspect="1"/>
            </p:cNvSpPr>
            <p:nvPr/>
          </p:nvSpPr>
          <p:spPr>
            <a:xfrm>
              <a:off x="4159692" y="1478419"/>
              <a:ext cx="217876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円/楕円 227"/>
            <p:cNvSpPr>
              <a:spLocks noChangeAspect="1"/>
            </p:cNvSpPr>
            <p:nvPr/>
          </p:nvSpPr>
          <p:spPr>
            <a:xfrm>
              <a:off x="3781038" y="1374992"/>
              <a:ext cx="217876" cy="2178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円/楕円 228"/>
            <p:cNvSpPr>
              <a:spLocks noChangeAspect="1"/>
            </p:cNvSpPr>
            <p:nvPr/>
          </p:nvSpPr>
          <p:spPr>
            <a:xfrm>
              <a:off x="4037944" y="1337021"/>
              <a:ext cx="217876" cy="2178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円/楕円 229"/>
            <p:cNvSpPr>
              <a:spLocks noChangeAspect="1"/>
            </p:cNvSpPr>
            <p:nvPr/>
          </p:nvSpPr>
          <p:spPr>
            <a:xfrm>
              <a:off x="3742525" y="1775029"/>
              <a:ext cx="217876" cy="217875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円/楕円 230"/>
            <p:cNvSpPr>
              <a:spLocks noChangeAspect="1"/>
            </p:cNvSpPr>
            <p:nvPr/>
          </p:nvSpPr>
          <p:spPr>
            <a:xfrm>
              <a:off x="4301443" y="1699580"/>
              <a:ext cx="217876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円/楕円 231"/>
            <p:cNvSpPr>
              <a:spLocks noChangeAspect="1"/>
            </p:cNvSpPr>
            <p:nvPr/>
          </p:nvSpPr>
          <p:spPr>
            <a:xfrm>
              <a:off x="2025833" y="3475589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円/楕円 232"/>
            <p:cNvSpPr>
              <a:spLocks noChangeAspect="1"/>
            </p:cNvSpPr>
            <p:nvPr/>
          </p:nvSpPr>
          <p:spPr>
            <a:xfrm>
              <a:off x="1844632" y="3704484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円/楕円 233"/>
            <p:cNvSpPr>
              <a:spLocks noChangeAspect="1"/>
            </p:cNvSpPr>
            <p:nvPr/>
          </p:nvSpPr>
          <p:spPr>
            <a:xfrm>
              <a:off x="1722712" y="4238176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円/楕円 234"/>
            <p:cNvSpPr>
              <a:spLocks noChangeAspect="1"/>
            </p:cNvSpPr>
            <p:nvPr/>
          </p:nvSpPr>
          <p:spPr>
            <a:xfrm>
              <a:off x="2173606" y="4849239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円/楕円 235"/>
            <p:cNvSpPr>
              <a:spLocks noChangeAspect="1"/>
            </p:cNvSpPr>
            <p:nvPr/>
          </p:nvSpPr>
          <p:spPr>
            <a:xfrm>
              <a:off x="2256829" y="5382057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円/楕円 236"/>
            <p:cNvSpPr>
              <a:spLocks noChangeAspect="1"/>
            </p:cNvSpPr>
            <p:nvPr/>
          </p:nvSpPr>
          <p:spPr>
            <a:xfrm>
              <a:off x="1856471" y="6214245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円/楕円 237"/>
            <p:cNvSpPr>
              <a:spLocks noChangeAspect="1"/>
            </p:cNvSpPr>
            <p:nvPr/>
          </p:nvSpPr>
          <p:spPr>
            <a:xfrm>
              <a:off x="1977513" y="5763351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円/楕円 238"/>
            <p:cNvSpPr>
              <a:spLocks noChangeAspect="1"/>
            </p:cNvSpPr>
            <p:nvPr/>
          </p:nvSpPr>
          <p:spPr>
            <a:xfrm>
              <a:off x="3400707" y="2080539"/>
              <a:ext cx="217876" cy="2178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円/楕円 239"/>
            <p:cNvSpPr>
              <a:spLocks noChangeAspect="1"/>
            </p:cNvSpPr>
            <p:nvPr/>
          </p:nvSpPr>
          <p:spPr>
            <a:xfrm>
              <a:off x="1874878" y="6033592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円/楕円 240"/>
            <p:cNvSpPr>
              <a:spLocks noChangeAspect="1"/>
            </p:cNvSpPr>
            <p:nvPr/>
          </p:nvSpPr>
          <p:spPr>
            <a:xfrm>
              <a:off x="2381291" y="5108977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円/楕円 241"/>
            <p:cNvSpPr>
              <a:spLocks noChangeAspect="1"/>
            </p:cNvSpPr>
            <p:nvPr/>
          </p:nvSpPr>
          <p:spPr>
            <a:xfrm>
              <a:off x="1846302" y="4452792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円/楕円 242"/>
            <p:cNvSpPr>
              <a:spLocks noChangeAspect="1"/>
            </p:cNvSpPr>
            <p:nvPr/>
          </p:nvSpPr>
          <p:spPr>
            <a:xfrm>
              <a:off x="1684889" y="3950196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円/楕円 243"/>
            <p:cNvSpPr>
              <a:spLocks noChangeAspect="1"/>
            </p:cNvSpPr>
            <p:nvPr/>
          </p:nvSpPr>
          <p:spPr>
            <a:xfrm>
              <a:off x="2140863" y="3287411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円/楕円 244"/>
            <p:cNvSpPr>
              <a:spLocks noChangeAspect="1"/>
            </p:cNvSpPr>
            <p:nvPr/>
          </p:nvSpPr>
          <p:spPr>
            <a:xfrm>
              <a:off x="2613448" y="2407641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円/楕円 245"/>
            <p:cNvSpPr>
              <a:spLocks noChangeAspect="1"/>
            </p:cNvSpPr>
            <p:nvPr/>
          </p:nvSpPr>
          <p:spPr>
            <a:xfrm>
              <a:off x="2490391" y="2598286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円/楕円 246"/>
            <p:cNvSpPr>
              <a:spLocks noChangeAspect="1"/>
            </p:cNvSpPr>
            <p:nvPr/>
          </p:nvSpPr>
          <p:spPr>
            <a:xfrm>
              <a:off x="2934257" y="2240412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円/楕円 247"/>
            <p:cNvSpPr>
              <a:spLocks noChangeAspect="1"/>
            </p:cNvSpPr>
            <p:nvPr/>
          </p:nvSpPr>
          <p:spPr>
            <a:xfrm>
              <a:off x="3234267" y="2116850"/>
              <a:ext cx="217876" cy="2178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円/楕円 248"/>
            <p:cNvSpPr>
              <a:spLocks noChangeAspect="1"/>
            </p:cNvSpPr>
            <p:nvPr/>
          </p:nvSpPr>
          <p:spPr>
            <a:xfrm>
              <a:off x="2293659" y="2932126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/楕円 249"/>
            <p:cNvSpPr>
              <a:spLocks noChangeAspect="1"/>
            </p:cNvSpPr>
            <p:nvPr/>
          </p:nvSpPr>
          <p:spPr>
            <a:xfrm>
              <a:off x="4982600" y="5346784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円/楕円 250"/>
            <p:cNvSpPr>
              <a:spLocks noChangeAspect="1"/>
            </p:cNvSpPr>
            <p:nvPr/>
          </p:nvSpPr>
          <p:spPr>
            <a:xfrm>
              <a:off x="5390373" y="6144637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円/楕円 251"/>
            <p:cNvSpPr>
              <a:spLocks noChangeAspect="1"/>
            </p:cNvSpPr>
            <p:nvPr/>
          </p:nvSpPr>
          <p:spPr>
            <a:xfrm>
              <a:off x="4587776" y="2049623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円/楕円 252"/>
            <p:cNvSpPr>
              <a:spLocks noChangeAspect="1"/>
            </p:cNvSpPr>
            <p:nvPr/>
          </p:nvSpPr>
          <p:spPr>
            <a:xfrm>
              <a:off x="5193392" y="5690718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円/楕円 253"/>
            <p:cNvSpPr>
              <a:spLocks noChangeAspect="1"/>
            </p:cNvSpPr>
            <p:nvPr/>
          </p:nvSpPr>
          <p:spPr>
            <a:xfrm>
              <a:off x="5303871" y="5881364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円/楕円 254"/>
            <p:cNvSpPr>
              <a:spLocks noChangeAspect="1"/>
            </p:cNvSpPr>
            <p:nvPr/>
          </p:nvSpPr>
          <p:spPr>
            <a:xfrm>
              <a:off x="5459706" y="3476748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円/楕円 255"/>
            <p:cNvSpPr>
              <a:spLocks noChangeAspect="1"/>
            </p:cNvSpPr>
            <p:nvPr/>
          </p:nvSpPr>
          <p:spPr>
            <a:xfrm>
              <a:off x="4963049" y="2480261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円/楕円 256"/>
            <p:cNvSpPr>
              <a:spLocks noChangeAspect="1"/>
            </p:cNvSpPr>
            <p:nvPr/>
          </p:nvSpPr>
          <p:spPr>
            <a:xfrm>
              <a:off x="4823913" y="2265716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円/楕円 257"/>
            <p:cNvSpPr>
              <a:spLocks noChangeAspect="1"/>
            </p:cNvSpPr>
            <p:nvPr/>
          </p:nvSpPr>
          <p:spPr>
            <a:xfrm>
              <a:off x="5504167" y="3976721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円/楕円 258"/>
            <p:cNvSpPr>
              <a:spLocks noChangeAspect="1"/>
            </p:cNvSpPr>
            <p:nvPr/>
          </p:nvSpPr>
          <p:spPr>
            <a:xfrm>
              <a:off x="5288404" y="3004749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円/楕円 259"/>
            <p:cNvSpPr>
              <a:spLocks noChangeAspect="1"/>
            </p:cNvSpPr>
            <p:nvPr/>
          </p:nvSpPr>
          <p:spPr>
            <a:xfrm>
              <a:off x="5195457" y="2761417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円/楕円 260"/>
            <p:cNvSpPr>
              <a:spLocks noChangeAspect="1"/>
            </p:cNvSpPr>
            <p:nvPr/>
          </p:nvSpPr>
          <p:spPr>
            <a:xfrm>
              <a:off x="4993801" y="5144507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円/楕円 261"/>
            <p:cNvSpPr>
              <a:spLocks noChangeAspect="1"/>
            </p:cNvSpPr>
            <p:nvPr/>
          </p:nvSpPr>
          <p:spPr>
            <a:xfrm>
              <a:off x="5412389" y="4299665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円/楕円 262"/>
            <p:cNvSpPr>
              <a:spLocks noChangeAspect="1"/>
            </p:cNvSpPr>
            <p:nvPr/>
          </p:nvSpPr>
          <p:spPr>
            <a:xfrm>
              <a:off x="5168355" y="4828578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4" name="直線矢印コネクタ 263"/>
            <p:cNvCxnSpPr/>
            <p:nvPr/>
          </p:nvCxnSpPr>
          <p:spPr>
            <a:xfrm flipH="1" flipV="1">
              <a:off x="3453827" y="1728737"/>
              <a:ext cx="57591" cy="4075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矢印コネクタ 264"/>
            <p:cNvCxnSpPr/>
            <p:nvPr/>
          </p:nvCxnSpPr>
          <p:spPr>
            <a:xfrm flipH="1" flipV="1">
              <a:off x="2402597" y="2115179"/>
              <a:ext cx="285674" cy="356119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矢印コネクタ 265"/>
            <p:cNvCxnSpPr/>
            <p:nvPr/>
          </p:nvCxnSpPr>
          <p:spPr>
            <a:xfrm flipH="1" flipV="1">
              <a:off x="3264746" y="1798348"/>
              <a:ext cx="79135" cy="3894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矢印コネクタ 266"/>
            <p:cNvCxnSpPr/>
            <p:nvPr/>
          </p:nvCxnSpPr>
          <p:spPr>
            <a:xfrm flipV="1">
              <a:off x="4757673" y="1757546"/>
              <a:ext cx="324473" cy="35763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矢印コネクタ 267"/>
            <p:cNvCxnSpPr/>
            <p:nvPr/>
          </p:nvCxnSpPr>
          <p:spPr>
            <a:xfrm flipV="1">
              <a:off x="4159692" y="975155"/>
              <a:ext cx="0" cy="4435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矢印コネクタ 268"/>
            <p:cNvCxnSpPr/>
            <p:nvPr/>
          </p:nvCxnSpPr>
          <p:spPr>
            <a:xfrm flipH="1" flipV="1">
              <a:off x="3687534" y="995544"/>
              <a:ext cx="187008" cy="4212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矢印コネクタ 269"/>
            <p:cNvCxnSpPr/>
            <p:nvPr/>
          </p:nvCxnSpPr>
          <p:spPr>
            <a:xfrm flipH="1" flipV="1">
              <a:off x="2195389" y="2387506"/>
              <a:ext cx="340086" cy="317610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矢印コネクタ 270"/>
            <p:cNvCxnSpPr/>
            <p:nvPr/>
          </p:nvCxnSpPr>
          <p:spPr>
            <a:xfrm flipV="1">
              <a:off x="4981193" y="2020009"/>
              <a:ext cx="405037" cy="30853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グループ化 153"/>
          <p:cNvGrpSpPr/>
          <p:nvPr/>
        </p:nvGrpSpPr>
        <p:grpSpPr>
          <a:xfrm>
            <a:off x="2879880" y="2109015"/>
            <a:ext cx="1838883" cy="2385075"/>
            <a:chOff x="1722712" y="1431923"/>
            <a:chExt cx="3855114" cy="5000198"/>
          </a:xfrm>
        </p:grpSpPr>
        <p:sp>
          <p:nvSpPr>
            <p:cNvPr id="181" name="フリーフォーム 180"/>
            <p:cNvSpPr/>
            <p:nvPr/>
          </p:nvSpPr>
          <p:spPr>
            <a:xfrm>
              <a:off x="1837960" y="2012209"/>
              <a:ext cx="3599608" cy="4365887"/>
            </a:xfrm>
            <a:custGeom>
              <a:avLst/>
              <a:gdLst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1137945 w 4004287"/>
                <a:gd name="connsiteY2" fmla="*/ 101600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833145 w 4004287"/>
                <a:gd name="connsiteY2" fmla="*/ 109728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651785 w 4004287"/>
                <a:gd name="connsiteY0" fmla="*/ 0 h 5078144"/>
                <a:gd name="connsiteX1" fmla="*/ 2113305 w 4004287"/>
                <a:gd name="connsiteY1" fmla="*/ 741680 h 5078144"/>
                <a:gd name="connsiteX2" fmla="*/ 782345 w 4004287"/>
                <a:gd name="connsiteY2" fmla="*/ 1402080 h 5078144"/>
                <a:gd name="connsiteX3" fmla="*/ 477545 w 4004287"/>
                <a:gd name="connsiteY3" fmla="*/ 2092960 h 5078144"/>
                <a:gd name="connsiteX4" fmla="*/ 25 w 4004287"/>
                <a:gd name="connsiteY4" fmla="*/ 2733040 h 5078144"/>
                <a:gd name="connsiteX5" fmla="*/ 457225 w 4004287"/>
                <a:gd name="connsiteY5" fmla="*/ 3535680 h 5078144"/>
                <a:gd name="connsiteX6" fmla="*/ 772185 w 4004287"/>
                <a:gd name="connsiteY6" fmla="*/ 3759200 h 5078144"/>
                <a:gd name="connsiteX7" fmla="*/ 436905 w 4004287"/>
                <a:gd name="connsiteY7" fmla="*/ 4439920 h 5078144"/>
                <a:gd name="connsiteX8" fmla="*/ 254025 w 4004287"/>
                <a:gd name="connsiteY8" fmla="*/ 4998720 h 5078144"/>
                <a:gd name="connsiteX9" fmla="*/ 3860825 w 4004287"/>
                <a:gd name="connsiteY9" fmla="*/ 4958080 h 5078144"/>
                <a:gd name="connsiteX10" fmla="*/ 3342665 w 4004287"/>
                <a:gd name="connsiteY10" fmla="*/ 3921760 h 5078144"/>
                <a:gd name="connsiteX11" fmla="*/ 3881145 w 4004287"/>
                <a:gd name="connsiteY11" fmla="*/ 3048000 h 5078144"/>
                <a:gd name="connsiteX12" fmla="*/ 3373145 w 4004287"/>
                <a:gd name="connsiteY12" fmla="*/ 1249680 h 5078144"/>
                <a:gd name="connsiteX13" fmla="*/ 2987065 w 4004287"/>
                <a:gd name="connsiteY13" fmla="*/ 934720 h 5078144"/>
                <a:gd name="connsiteX14" fmla="*/ 3027705 w 4004287"/>
                <a:gd name="connsiteY14" fmla="*/ 396240 h 5078144"/>
                <a:gd name="connsiteX15" fmla="*/ 2651785 w 4004287"/>
                <a:gd name="connsiteY15" fmla="*/ 0 h 507814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3027705 w 4004287"/>
                <a:gd name="connsiteY14" fmla="*/ 35560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782345 w 4004287"/>
                <a:gd name="connsiteY2" fmla="*/ 136144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113305 w 4004287"/>
                <a:gd name="connsiteY1" fmla="*/ 701040 h 5037504"/>
                <a:gd name="connsiteX2" fmla="*/ 965225 w 4004287"/>
                <a:gd name="connsiteY2" fmla="*/ 114808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2825 w 4004287"/>
                <a:gd name="connsiteY0" fmla="*/ 0 h 5037504"/>
                <a:gd name="connsiteX1" fmla="*/ 2082825 w 4004287"/>
                <a:gd name="connsiteY1" fmla="*/ 609600 h 5037504"/>
                <a:gd name="connsiteX2" fmla="*/ 965225 w 4004287"/>
                <a:gd name="connsiteY2" fmla="*/ 1148080 h 5037504"/>
                <a:gd name="connsiteX3" fmla="*/ 477545 w 4004287"/>
                <a:gd name="connsiteY3" fmla="*/ 2052320 h 5037504"/>
                <a:gd name="connsiteX4" fmla="*/ 25 w 4004287"/>
                <a:gd name="connsiteY4" fmla="*/ 2692400 h 5037504"/>
                <a:gd name="connsiteX5" fmla="*/ 457225 w 4004287"/>
                <a:gd name="connsiteY5" fmla="*/ 3495040 h 5037504"/>
                <a:gd name="connsiteX6" fmla="*/ 772185 w 4004287"/>
                <a:gd name="connsiteY6" fmla="*/ 3718560 h 5037504"/>
                <a:gd name="connsiteX7" fmla="*/ 436905 w 4004287"/>
                <a:gd name="connsiteY7" fmla="*/ 4399280 h 5037504"/>
                <a:gd name="connsiteX8" fmla="*/ 254025 w 4004287"/>
                <a:gd name="connsiteY8" fmla="*/ 4958080 h 5037504"/>
                <a:gd name="connsiteX9" fmla="*/ 3860825 w 4004287"/>
                <a:gd name="connsiteY9" fmla="*/ 4917440 h 5037504"/>
                <a:gd name="connsiteX10" fmla="*/ 3342665 w 4004287"/>
                <a:gd name="connsiteY10" fmla="*/ 3881120 h 5037504"/>
                <a:gd name="connsiteX11" fmla="*/ 3881145 w 4004287"/>
                <a:gd name="connsiteY11" fmla="*/ 3007360 h 5037504"/>
                <a:gd name="connsiteX12" fmla="*/ 3373145 w 4004287"/>
                <a:gd name="connsiteY12" fmla="*/ 1209040 h 5037504"/>
                <a:gd name="connsiteX13" fmla="*/ 2987065 w 4004287"/>
                <a:gd name="connsiteY13" fmla="*/ 894080 h 5037504"/>
                <a:gd name="connsiteX14" fmla="*/ 2753385 w 4004287"/>
                <a:gd name="connsiteY14" fmla="*/ 314960 h 5037504"/>
                <a:gd name="connsiteX15" fmla="*/ 2082825 w 4004287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370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370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2338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233886 w 4004468"/>
                <a:gd name="connsiteY7" fmla="*/ 439928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87886 w 4004468"/>
                <a:gd name="connsiteY7" fmla="*/ 433832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87886 w 4004468"/>
                <a:gd name="connsiteY7" fmla="*/ 433832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37504"/>
                <a:gd name="connsiteX1" fmla="*/ 2083006 w 4004468"/>
                <a:gd name="connsiteY1" fmla="*/ 609600 h 5037504"/>
                <a:gd name="connsiteX2" fmla="*/ 965406 w 4004468"/>
                <a:gd name="connsiteY2" fmla="*/ 1148080 h 5037504"/>
                <a:gd name="connsiteX3" fmla="*/ 406606 w 4004468"/>
                <a:gd name="connsiteY3" fmla="*/ 2225040 h 5037504"/>
                <a:gd name="connsiteX4" fmla="*/ 206 w 4004468"/>
                <a:gd name="connsiteY4" fmla="*/ 2692400 h 5037504"/>
                <a:gd name="connsiteX5" fmla="*/ 457406 w 4004468"/>
                <a:gd name="connsiteY5" fmla="*/ 3495040 h 5037504"/>
                <a:gd name="connsiteX6" fmla="*/ 772366 w 4004468"/>
                <a:gd name="connsiteY6" fmla="*/ 3718560 h 5037504"/>
                <a:gd name="connsiteX7" fmla="*/ 498046 w 4004468"/>
                <a:gd name="connsiteY7" fmla="*/ 4175760 h 5037504"/>
                <a:gd name="connsiteX8" fmla="*/ 254206 w 4004468"/>
                <a:gd name="connsiteY8" fmla="*/ 4958080 h 5037504"/>
                <a:gd name="connsiteX9" fmla="*/ 3861006 w 4004468"/>
                <a:gd name="connsiteY9" fmla="*/ 4917440 h 5037504"/>
                <a:gd name="connsiteX10" fmla="*/ 3342846 w 4004468"/>
                <a:gd name="connsiteY10" fmla="*/ 3881120 h 5037504"/>
                <a:gd name="connsiteX11" fmla="*/ 3881326 w 4004468"/>
                <a:gd name="connsiteY11" fmla="*/ 3007360 h 5037504"/>
                <a:gd name="connsiteX12" fmla="*/ 3373326 w 4004468"/>
                <a:gd name="connsiteY12" fmla="*/ 1209040 h 5037504"/>
                <a:gd name="connsiteX13" fmla="*/ 2987246 w 4004468"/>
                <a:gd name="connsiteY13" fmla="*/ 894080 h 5037504"/>
                <a:gd name="connsiteX14" fmla="*/ 2753566 w 4004468"/>
                <a:gd name="connsiteY14" fmla="*/ 314960 h 5037504"/>
                <a:gd name="connsiteX15" fmla="*/ 2083006 w 4004468"/>
                <a:gd name="connsiteY15" fmla="*/ 0 h 5037504"/>
                <a:gd name="connsiteX0" fmla="*/ 2083006 w 4004468"/>
                <a:gd name="connsiteY0" fmla="*/ 0 h 5013719"/>
                <a:gd name="connsiteX1" fmla="*/ 2083006 w 4004468"/>
                <a:gd name="connsiteY1" fmla="*/ 609600 h 5013719"/>
                <a:gd name="connsiteX2" fmla="*/ 965406 w 4004468"/>
                <a:gd name="connsiteY2" fmla="*/ 1148080 h 5013719"/>
                <a:gd name="connsiteX3" fmla="*/ 406606 w 4004468"/>
                <a:gd name="connsiteY3" fmla="*/ 2225040 h 5013719"/>
                <a:gd name="connsiteX4" fmla="*/ 206 w 4004468"/>
                <a:gd name="connsiteY4" fmla="*/ 2692400 h 5013719"/>
                <a:gd name="connsiteX5" fmla="*/ 457406 w 4004468"/>
                <a:gd name="connsiteY5" fmla="*/ 3495040 h 5013719"/>
                <a:gd name="connsiteX6" fmla="*/ 772366 w 4004468"/>
                <a:gd name="connsiteY6" fmla="*/ 3718560 h 5013719"/>
                <a:gd name="connsiteX7" fmla="*/ 498046 w 4004468"/>
                <a:gd name="connsiteY7" fmla="*/ 4175760 h 5013719"/>
                <a:gd name="connsiteX8" fmla="*/ 254206 w 4004468"/>
                <a:gd name="connsiteY8" fmla="*/ 4958080 h 5013719"/>
                <a:gd name="connsiteX9" fmla="*/ 3861006 w 4004468"/>
                <a:gd name="connsiteY9" fmla="*/ 4917440 h 5013719"/>
                <a:gd name="connsiteX10" fmla="*/ 3342846 w 4004468"/>
                <a:gd name="connsiteY10" fmla="*/ 3881120 h 5013719"/>
                <a:gd name="connsiteX11" fmla="*/ 3881326 w 4004468"/>
                <a:gd name="connsiteY11" fmla="*/ 3007360 h 5013719"/>
                <a:gd name="connsiteX12" fmla="*/ 3373326 w 4004468"/>
                <a:gd name="connsiteY12" fmla="*/ 1209040 h 5013719"/>
                <a:gd name="connsiteX13" fmla="*/ 2987246 w 4004468"/>
                <a:gd name="connsiteY13" fmla="*/ 894080 h 5013719"/>
                <a:gd name="connsiteX14" fmla="*/ 2753566 w 4004468"/>
                <a:gd name="connsiteY14" fmla="*/ 314960 h 5013719"/>
                <a:gd name="connsiteX15" fmla="*/ 2083006 w 4004468"/>
                <a:gd name="connsiteY15" fmla="*/ 0 h 5013719"/>
                <a:gd name="connsiteX0" fmla="*/ 2083006 w 4004468"/>
                <a:gd name="connsiteY0" fmla="*/ 0 h 4958080"/>
                <a:gd name="connsiteX1" fmla="*/ 2083006 w 4004468"/>
                <a:gd name="connsiteY1" fmla="*/ 609600 h 4958080"/>
                <a:gd name="connsiteX2" fmla="*/ 965406 w 4004468"/>
                <a:gd name="connsiteY2" fmla="*/ 1148080 h 4958080"/>
                <a:gd name="connsiteX3" fmla="*/ 406606 w 4004468"/>
                <a:gd name="connsiteY3" fmla="*/ 2225040 h 4958080"/>
                <a:gd name="connsiteX4" fmla="*/ 206 w 4004468"/>
                <a:gd name="connsiteY4" fmla="*/ 2692400 h 4958080"/>
                <a:gd name="connsiteX5" fmla="*/ 457406 w 4004468"/>
                <a:gd name="connsiteY5" fmla="*/ 3495040 h 4958080"/>
                <a:gd name="connsiteX6" fmla="*/ 772366 w 4004468"/>
                <a:gd name="connsiteY6" fmla="*/ 3718560 h 4958080"/>
                <a:gd name="connsiteX7" fmla="*/ 498046 w 4004468"/>
                <a:gd name="connsiteY7" fmla="*/ 4175760 h 4958080"/>
                <a:gd name="connsiteX8" fmla="*/ 254206 w 4004468"/>
                <a:gd name="connsiteY8" fmla="*/ 4958080 h 4958080"/>
                <a:gd name="connsiteX9" fmla="*/ 3861006 w 4004468"/>
                <a:gd name="connsiteY9" fmla="*/ 4917440 h 4958080"/>
                <a:gd name="connsiteX10" fmla="*/ 3342846 w 4004468"/>
                <a:gd name="connsiteY10" fmla="*/ 3881120 h 4958080"/>
                <a:gd name="connsiteX11" fmla="*/ 3881326 w 4004468"/>
                <a:gd name="connsiteY11" fmla="*/ 3007360 h 4958080"/>
                <a:gd name="connsiteX12" fmla="*/ 3373326 w 4004468"/>
                <a:gd name="connsiteY12" fmla="*/ 1209040 h 4958080"/>
                <a:gd name="connsiteX13" fmla="*/ 2987246 w 4004468"/>
                <a:gd name="connsiteY13" fmla="*/ 894080 h 4958080"/>
                <a:gd name="connsiteX14" fmla="*/ 2753566 w 4004468"/>
                <a:gd name="connsiteY14" fmla="*/ 314960 h 4958080"/>
                <a:gd name="connsiteX15" fmla="*/ 2083006 w 4004468"/>
                <a:gd name="connsiteY15" fmla="*/ 0 h 4958080"/>
                <a:gd name="connsiteX0" fmla="*/ 2083006 w 4023038"/>
                <a:gd name="connsiteY0" fmla="*/ 0 h 4978400"/>
                <a:gd name="connsiteX1" fmla="*/ 2083006 w 4023038"/>
                <a:gd name="connsiteY1" fmla="*/ 609600 h 4978400"/>
                <a:gd name="connsiteX2" fmla="*/ 965406 w 4023038"/>
                <a:gd name="connsiteY2" fmla="*/ 1148080 h 4978400"/>
                <a:gd name="connsiteX3" fmla="*/ 406606 w 4023038"/>
                <a:gd name="connsiteY3" fmla="*/ 2225040 h 4978400"/>
                <a:gd name="connsiteX4" fmla="*/ 206 w 4023038"/>
                <a:gd name="connsiteY4" fmla="*/ 2692400 h 4978400"/>
                <a:gd name="connsiteX5" fmla="*/ 457406 w 4023038"/>
                <a:gd name="connsiteY5" fmla="*/ 3495040 h 4978400"/>
                <a:gd name="connsiteX6" fmla="*/ 772366 w 4023038"/>
                <a:gd name="connsiteY6" fmla="*/ 3718560 h 4978400"/>
                <a:gd name="connsiteX7" fmla="*/ 498046 w 4023038"/>
                <a:gd name="connsiteY7" fmla="*/ 4175760 h 4978400"/>
                <a:gd name="connsiteX8" fmla="*/ 254206 w 4023038"/>
                <a:gd name="connsiteY8" fmla="*/ 4958080 h 4978400"/>
                <a:gd name="connsiteX9" fmla="*/ 3881326 w 4023038"/>
                <a:gd name="connsiteY9" fmla="*/ 4978400 h 4978400"/>
                <a:gd name="connsiteX10" fmla="*/ 3342846 w 4023038"/>
                <a:gd name="connsiteY10" fmla="*/ 3881120 h 4978400"/>
                <a:gd name="connsiteX11" fmla="*/ 3881326 w 4023038"/>
                <a:gd name="connsiteY11" fmla="*/ 3007360 h 4978400"/>
                <a:gd name="connsiteX12" fmla="*/ 3373326 w 4023038"/>
                <a:gd name="connsiteY12" fmla="*/ 1209040 h 4978400"/>
                <a:gd name="connsiteX13" fmla="*/ 2987246 w 4023038"/>
                <a:gd name="connsiteY13" fmla="*/ 894080 h 4978400"/>
                <a:gd name="connsiteX14" fmla="*/ 2753566 w 4023038"/>
                <a:gd name="connsiteY14" fmla="*/ 314960 h 4978400"/>
                <a:gd name="connsiteX15" fmla="*/ 2083006 w 402303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98046 w 3881378"/>
                <a:gd name="connsiteY7" fmla="*/ 417576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3006 w 3881378"/>
                <a:gd name="connsiteY0" fmla="*/ 0 h 4978400"/>
                <a:gd name="connsiteX1" fmla="*/ 2083006 w 3881378"/>
                <a:gd name="connsiteY1" fmla="*/ 609600 h 4978400"/>
                <a:gd name="connsiteX2" fmla="*/ 965406 w 3881378"/>
                <a:gd name="connsiteY2" fmla="*/ 1148080 h 4978400"/>
                <a:gd name="connsiteX3" fmla="*/ 406606 w 3881378"/>
                <a:gd name="connsiteY3" fmla="*/ 2225040 h 4978400"/>
                <a:gd name="connsiteX4" fmla="*/ 206 w 3881378"/>
                <a:gd name="connsiteY4" fmla="*/ 2692400 h 4978400"/>
                <a:gd name="connsiteX5" fmla="*/ 457406 w 3881378"/>
                <a:gd name="connsiteY5" fmla="*/ 3495040 h 4978400"/>
                <a:gd name="connsiteX6" fmla="*/ 772366 w 3881378"/>
                <a:gd name="connsiteY6" fmla="*/ 3718560 h 4978400"/>
                <a:gd name="connsiteX7" fmla="*/ 437086 w 3881378"/>
                <a:gd name="connsiteY7" fmla="*/ 4267200 h 4978400"/>
                <a:gd name="connsiteX8" fmla="*/ 254206 w 3881378"/>
                <a:gd name="connsiteY8" fmla="*/ 4958080 h 4978400"/>
                <a:gd name="connsiteX9" fmla="*/ 3881326 w 3881378"/>
                <a:gd name="connsiteY9" fmla="*/ 4978400 h 4978400"/>
                <a:gd name="connsiteX10" fmla="*/ 3342846 w 3881378"/>
                <a:gd name="connsiteY10" fmla="*/ 3881120 h 4978400"/>
                <a:gd name="connsiteX11" fmla="*/ 3881326 w 3881378"/>
                <a:gd name="connsiteY11" fmla="*/ 3007360 h 4978400"/>
                <a:gd name="connsiteX12" fmla="*/ 3373326 w 3881378"/>
                <a:gd name="connsiteY12" fmla="*/ 1209040 h 4978400"/>
                <a:gd name="connsiteX13" fmla="*/ 2987246 w 3881378"/>
                <a:gd name="connsiteY13" fmla="*/ 894080 h 4978400"/>
                <a:gd name="connsiteX14" fmla="*/ 2753566 w 3881378"/>
                <a:gd name="connsiteY14" fmla="*/ 314960 h 4978400"/>
                <a:gd name="connsiteX15" fmla="*/ 2083006 w 3881378"/>
                <a:gd name="connsiteY15" fmla="*/ 0 h 4978400"/>
                <a:gd name="connsiteX0" fmla="*/ 2084763 w 3883135"/>
                <a:gd name="connsiteY0" fmla="*/ 0 h 4978400"/>
                <a:gd name="connsiteX1" fmla="*/ 2084763 w 3883135"/>
                <a:gd name="connsiteY1" fmla="*/ 609600 h 4978400"/>
                <a:gd name="connsiteX2" fmla="*/ 967163 w 3883135"/>
                <a:gd name="connsiteY2" fmla="*/ 1148080 h 4978400"/>
                <a:gd name="connsiteX3" fmla="*/ 408363 w 3883135"/>
                <a:gd name="connsiteY3" fmla="*/ 2225040 h 4978400"/>
                <a:gd name="connsiteX4" fmla="*/ 1963 w 3883135"/>
                <a:gd name="connsiteY4" fmla="*/ 2692400 h 4978400"/>
                <a:gd name="connsiteX5" fmla="*/ 276283 w 3883135"/>
                <a:gd name="connsiteY5" fmla="*/ 3342640 h 4978400"/>
                <a:gd name="connsiteX6" fmla="*/ 774123 w 3883135"/>
                <a:gd name="connsiteY6" fmla="*/ 3718560 h 4978400"/>
                <a:gd name="connsiteX7" fmla="*/ 438843 w 3883135"/>
                <a:gd name="connsiteY7" fmla="*/ 4267200 h 4978400"/>
                <a:gd name="connsiteX8" fmla="*/ 255963 w 3883135"/>
                <a:gd name="connsiteY8" fmla="*/ 4958080 h 4978400"/>
                <a:gd name="connsiteX9" fmla="*/ 3883083 w 3883135"/>
                <a:gd name="connsiteY9" fmla="*/ 4978400 h 4978400"/>
                <a:gd name="connsiteX10" fmla="*/ 3344603 w 3883135"/>
                <a:gd name="connsiteY10" fmla="*/ 3881120 h 4978400"/>
                <a:gd name="connsiteX11" fmla="*/ 3883083 w 3883135"/>
                <a:gd name="connsiteY11" fmla="*/ 3007360 h 4978400"/>
                <a:gd name="connsiteX12" fmla="*/ 3375083 w 3883135"/>
                <a:gd name="connsiteY12" fmla="*/ 1209040 h 4978400"/>
                <a:gd name="connsiteX13" fmla="*/ 2989003 w 3883135"/>
                <a:gd name="connsiteY13" fmla="*/ 894080 h 4978400"/>
                <a:gd name="connsiteX14" fmla="*/ 2755323 w 3883135"/>
                <a:gd name="connsiteY14" fmla="*/ 314960 h 4978400"/>
                <a:gd name="connsiteX15" fmla="*/ 2084763 w 3883135"/>
                <a:gd name="connsiteY15" fmla="*/ 0 h 4978400"/>
                <a:gd name="connsiteX0" fmla="*/ 2088091 w 3886463"/>
                <a:gd name="connsiteY0" fmla="*/ 0 h 4978400"/>
                <a:gd name="connsiteX1" fmla="*/ 2088091 w 3886463"/>
                <a:gd name="connsiteY1" fmla="*/ 609600 h 4978400"/>
                <a:gd name="connsiteX2" fmla="*/ 970491 w 3886463"/>
                <a:gd name="connsiteY2" fmla="*/ 1148080 h 4978400"/>
                <a:gd name="connsiteX3" fmla="*/ 513291 w 3886463"/>
                <a:gd name="connsiteY3" fmla="*/ 2194560 h 4978400"/>
                <a:gd name="connsiteX4" fmla="*/ 5291 w 3886463"/>
                <a:gd name="connsiteY4" fmla="*/ 2692400 h 4978400"/>
                <a:gd name="connsiteX5" fmla="*/ 279611 w 3886463"/>
                <a:gd name="connsiteY5" fmla="*/ 3342640 h 4978400"/>
                <a:gd name="connsiteX6" fmla="*/ 777451 w 3886463"/>
                <a:gd name="connsiteY6" fmla="*/ 3718560 h 4978400"/>
                <a:gd name="connsiteX7" fmla="*/ 442171 w 3886463"/>
                <a:gd name="connsiteY7" fmla="*/ 4267200 h 4978400"/>
                <a:gd name="connsiteX8" fmla="*/ 259291 w 3886463"/>
                <a:gd name="connsiteY8" fmla="*/ 4958080 h 4978400"/>
                <a:gd name="connsiteX9" fmla="*/ 3886411 w 3886463"/>
                <a:gd name="connsiteY9" fmla="*/ 4978400 h 4978400"/>
                <a:gd name="connsiteX10" fmla="*/ 3347931 w 3886463"/>
                <a:gd name="connsiteY10" fmla="*/ 3881120 h 4978400"/>
                <a:gd name="connsiteX11" fmla="*/ 3886411 w 3886463"/>
                <a:gd name="connsiteY11" fmla="*/ 3007360 h 4978400"/>
                <a:gd name="connsiteX12" fmla="*/ 3378411 w 3886463"/>
                <a:gd name="connsiteY12" fmla="*/ 1209040 h 4978400"/>
                <a:gd name="connsiteX13" fmla="*/ 2992331 w 3886463"/>
                <a:gd name="connsiteY13" fmla="*/ 894080 h 4978400"/>
                <a:gd name="connsiteX14" fmla="*/ 2758651 w 3886463"/>
                <a:gd name="connsiteY14" fmla="*/ 314960 h 4978400"/>
                <a:gd name="connsiteX15" fmla="*/ 2088091 w 3886463"/>
                <a:gd name="connsiteY15" fmla="*/ 0 h 4978400"/>
                <a:gd name="connsiteX0" fmla="*/ 2088091 w 3886463"/>
                <a:gd name="connsiteY0" fmla="*/ 0 h 4978400"/>
                <a:gd name="connsiteX1" fmla="*/ 2088091 w 3886463"/>
                <a:gd name="connsiteY1" fmla="*/ 609600 h 4978400"/>
                <a:gd name="connsiteX2" fmla="*/ 970491 w 3886463"/>
                <a:gd name="connsiteY2" fmla="*/ 1148080 h 4978400"/>
                <a:gd name="connsiteX3" fmla="*/ 513291 w 3886463"/>
                <a:gd name="connsiteY3" fmla="*/ 2194560 h 4978400"/>
                <a:gd name="connsiteX4" fmla="*/ 5291 w 3886463"/>
                <a:gd name="connsiteY4" fmla="*/ 2692400 h 4978400"/>
                <a:gd name="connsiteX5" fmla="*/ 279611 w 3886463"/>
                <a:gd name="connsiteY5" fmla="*/ 3342640 h 4978400"/>
                <a:gd name="connsiteX6" fmla="*/ 777451 w 3886463"/>
                <a:gd name="connsiteY6" fmla="*/ 3718560 h 4978400"/>
                <a:gd name="connsiteX7" fmla="*/ 442171 w 3886463"/>
                <a:gd name="connsiteY7" fmla="*/ 4267200 h 4978400"/>
                <a:gd name="connsiteX8" fmla="*/ 259291 w 3886463"/>
                <a:gd name="connsiteY8" fmla="*/ 4958080 h 4978400"/>
                <a:gd name="connsiteX9" fmla="*/ 3886411 w 3886463"/>
                <a:gd name="connsiteY9" fmla="*/ 4978400 h 4978400"/>
                <a:gd name="connsiteX10" fmla="*/ 3347931 w 3886463"/>
                <a:gd name="connsiteY10" fmla="*/ 3881120 h 4978400"/>
                <a:gd name="connsiteX11" fmla="*/ 3886411 w 3886463"/>
                <a:gd name="connsiteY11" fmla="*/ 3007360 h 4978400"/>
                <a:gd name="connsiteX12" fmla="*/ 3378411 w 3886463"/>
                <a:gd name="connsiteY12" fmla="*/ 1209040 h 4978400"/>
                <a:gd name="connsiteX13" fmla="*/ 2992331 w 3886463"/>
                <a:gd name="connsiteY13" fmla="*/ 894080 h 4978400"/>
                <a:gd name="connsiteX14" fmla="*/ 2758651 w 3886463"/>
                <a:gd name="connsiteY14" fmla="*/ 314960 h 4978400"/>
                <a:gd name="connsiteX15" fmla="*/ 2088091 w 3886463"/>
                <a:gd name="connsiteY15" fmla="*/ 0 h 4978400"/>
                <a:gd name="connsiteX0" fmla="*/ 2088091 w 3886463"/>
                <a:gd name="connsiteY0" fmla="*/ 9570 h 4987970"/>
                <a:gd name="connsiteX1" fmla="*/ 2088091 w 3886463"/>
                <a:gd name="connsiteY1" fmla="*/ 619170 h 4987970"/>
                <a:gd name="connsiteX2" fmla="*/ 970491 w 3886463"/>
                <a:gd name="connsiteY2" fmla="*/ 1157650 h 4987970"/>
                <a:gd name="connsiteX3" fmla="*/ 513291 w 3886463"/>
                <a:gd name="connsiteY3" fmla="*/ 2204130 h 4987970"/>
                <a:gd name="connsiteX4" fmla="*/ 5291 w 3886463"/>
                <a:gd name="connsiteY4" fmla="*/ 2701970 h 4987970"/>
                <a:gd name="connsiteX5" fmla="*/ 279611 w 3886463"/>
                <a:gd name="connsiteY5" fmla="*/ 3352210 h 4987970"/>
                <a:gd name="connsiteX6" fmla="*/ 777451 w 3886463"/>
                <a:gd name="connsiteY6" fmla="*/ 3728130 h 4987970"/>
                <a:gd name="connsiteX7" fmla="*/ 442171 w 3886463"/>
                <a:gd name="connsiteY7" fmla="*/ 4276770 h 4987970"/>
                <a:gd name="connsiteX8" fmla="*/ 259291 w 3886463"/>
                <a:gd name="connsiteY8" fmla="*/ 4967650 h 4987970"/>
                <a:gd name="connsiteX9" fmla="*/ 3886411 w 3886463"/>
                <a:gd name="connsiteY9" fmla="*/ 4987970 h 4987970"/>
                <a:gd name="connsiteX10" fmla="*/ 3347931 w 3886463"/>
                <a:gd name="connsiteY10" fmla="*/ 3890690 h 4987970"/>
                <a:gd name="connsiteX11" fmla="*/ 3886411 w 3886463"/>
                <a:gd name="connsiteY11" fmla="*/ 3016930 h 4987970"/>
                <a:gd name="connsiteX12" fmla="*/ 3378411 w 3886463"/>
                <a:gd name="connsiteY12" fmla="*/ 1218610 h 4987970"/>
                <a:gd name="connsiteX13" fmla="*/ 2992331 w 3886463"/>
                <a:gd name="connsiteY13" fmla="*/ 903650 h 4987970"/>
                <a:gd name="connsiteX14" fmla="*/ 2758651 w 3886463"/>
                <a:gd name="connsiteY14" fmla="*/ 324530 h 4987970"/>
                <a:gd name="connsiteX15" fmla="*/ 2088091 w 3886463"/>
                <a:gd name="connsiteY15" fmla="*/ 9570 h 4987970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3"/>
                <a:gd name="connsiteY0" fmla="*/ 8525 h 5007245"/>
                <a:gd name="connsiteX1" fmla="*/ 2088091 w 3886463"/>
                <a:gd name="connsiteY1" fmla="*/ 638445 h 5007245"/>
                <a:gd name="connsiteX2" fmla="*/ 970491 w 3886463"/>
                <a:gd name="connsiteY2" fmla="*/ 1176925 h 5007245"/>
                <a:gd name="connsiteX3" fmla="*/ 513291 w 3886463"/>
                <a:gd name="connsiteY3" fmla="*/ 2223405 h 5007245"/>
                <a:gd name="connsiteX4" fmla="*/ 5291 w 3886463"/>
                <a:gd name="connsiteY4" fmla="*/ 2721245 h 5007245"/>
                <a:gd name="connsiteX5" fmla="*/ 279611 w 3886463"/>
                <a:gd name="connsiteY5" fmla="*/ 3371485 h 5007245"/>
                <a:gd name="connsiteX6" fmla="*/ 777451 w 3886463"/>
                <a:gd name="connsiteY6" fmla="*/ 3747405 h 5007245"/>
                <a:gd name="connsiteX7" fmla="*/ 442171 w 3886463"/>
                <a:gd name="connsiteY7" fmla="*/ 4296045 h 5007245"/>
                <a:gd name="connsiteX8" fmla="*/ 259291 w 3886463"/>
                <a:gd name="connsiteY8" fmla="*/ 4986925 h 5007245"/>
                <a:gd name="connsiteX9" fmla="*/ 3886411 w 3886463"/>
                <a:gd name="connsiteY9" fmla="*/ 5007245 h 5007245"/>
                <a:gd name="connsiteX10" fmla="*/ 3347931 w 3886463"/>
                <a:gd name="connsiteY10" fmla="*/ 3909965 h 5007245"/>
                <a:gd name="connsiteX11" fmla="*/ 3886411 w 3886463"/>
                <a:gd name="connsiteY11" fmla="*/ 3036205 h 5007245"/>
                <a:gd name="connsiteX12" fmla="*/ 3378411 w 3886463"/>
                <a:gd name="connsiteY12" fmla="*/ 1237885 h 5007245"/>
                <a:gd name="connsiteX13" fmla="*/ 2992331 w 3886463"/>
                <a:gd name="connsiteY13" fmla="*/ 922925 h 5007245"/>
                <a:gd name="connsiteX14" fmla="*/ 2758651 w 3886463"/>
                <a:gd name="connsiteY14" fmla="*/ 343805 h 5007245"/>
                <a:gd name="connsiteX15" fmla="*/ 2210011 w 3886463"/>
                <a:gd name="connsiteY15" fmla="*/ 8525 h 5007245"/>
                <a:gd name="connsiteX0" fmla="*/ 2210011 w 3886465"/>
                <a:gd name="connsiteY0" fmla="*/ 8525 h 5007245"/>
                <a:gd name="connsiteX1" fmla="*/ 2088091 w 3886465"/>
                <a:gd name="connsiteY1" fmla="*/ 638445 h 5007245"/>
                <a:gd name="connsiteX2" fmla="*/ 970491 w 3886465"/>
                <a:gd name="connsiteY2" fmla="*/ 1176925 h 5007245"/>
                <a:gd name="connsiteX3" fmla="*/ 513291 w 3886465"/>
                <a:gd name="connsiteY3" fmla="*/ 2223405 h 5007245"/>
                <a:gd name="connsiteX4" fmla="*/ 5291 w 3886465"/>
                <a:gd name="connsiteY4" fmla="*/ 2721245 h 5007245"/>
                <a:gd name="connsiteX5" fmla="*/ 279611 w 3886465"/>
                <a:gd name="connsiteY5" fmla="*/ 3371485 h 5007245"/>
                <a:gd name="connsiteX6" fmla="*/ 777451 w 3886465"/>
                <a:gd name="connsiteY6" fmla="*/ 3747405 h 5007245"/>
                <a:gd name="connsiteX7" fmla="*/ 442171 w 3886465"/>
                <a:gd name="connsiteY7" fmla="*/ 4296045 h 5007245"/>
                <a:gd name="connsiteX8" fmla="*/ 259291 w 3886465"/>
                <a:gd name="connsiteY8" fmla="*/ 4986925 h 5007245"/>
                <a:gd name="connsiteX9" fmla="*/ 3886411 w 3886465"/>
                <a:gd name="connsiteY9" fmla="*/ 5007245 h 5007245"/>
                <a:gd name="connsiteX10" fmla="*/ 3347931 w 3886465"/>
                <a:gd name="connsiteY10" fmla="*/ 3909965 h 5007245"/>
                <a:gd name="connsiteX11" fmla="*/ 3886411 w 3886465"/>
                <a:gd name="connsiteY11" fmla="*/ 3036205 h 5007245"/>
                <a:gd name="connsiteX12" fmla="*/ 3378411 w 3886465"/>
                <a:gd name="connsiteY12" fmla="*/ 1237885 h 5007245"/>
                <a:gd name="connsiteX13" fmla="*/ 2911051 w 3886465"/>
                <a:gd name="connsiteY13" fmla="*/ 628285 h 5007245"/>
                <a:gd name="connsiteX14" fmla="*/ 2758651 w 3886465"/>
                <a:gd name="connsiteY14" fmla="*/ 343805 h 5007245"/>
                <a:gd name="connsiteX15" fmla="*/ 2210011 w 3886465"/>
                <a:gd name="connsiteY15" fmla="*/ 8525 h 5007245"/>
                <a:gd name="connsiteX0" fmla="*/ 2210011 w 3886465"/>
                <a:gd name="connsiteY0" fmla="*/ 8525 h 5007245"/>
                <a:gd name="connsiteX1" fmla="*/ 2088091 w 3886465"/>
                <a:gd name="connsiteY1" fmla="*/ 638445 h 5007245"/>
                <a:gd name="connsiteX2" fmla="*/ 970491 w 3886465"/>
                <a:gd name="connsiteY2" fmla="*/ 1176925 h 5007245"/>
                <a:gd name="connsiteX3" fmla="*/ 513291 w 3886465"/>
                <a:gd name="connsiteY3" fmla="*/ 2223405 h 5007245"/>
                <a:gd name="connsiteX4" fmla="*/ 5291 w 3886465"/>
                <a:gd name="connsiteY4" fmla="*/ 2721245 h 5007245"/>
                <a:gd name="connsiteX5" fmla="*/ 279611 w 3886465"/>
                <a:gd name="connsiteY5" fmla="*/ 3371485 h 5007245"/>
                <a:gd name="connsiteX6" fmla="*/ 777451 w 3886465"/>
                <a:gd name="connsiteY6" fmla="*/ 3747405 h 5007245"/>
                <a:gd name="connsiteX7" fmla="*/ 442171 w 3886465"/>
                <a:gd name="connsiteY7" fmla="*/ 4296045 h 5007245"/>
                <a:gd name="connsiteX8" fmla="*/ 259291 w 3886465"/>
                <a:gd name="connsiteY8" fmla="*/ 4986925 h 5007245"/>
                <a:gd name="connsiteX9" fmla="*/ 3886411 w 3886465"/>
                <a:gd name="connsiteY9" fmla="*/ 5007245 h 5007245"/>
                <a:gd name="connsiteX10" fmla="*/ 3347931 w 3886465"/>
                <a:gd name="connsiteY10" fmla="*/ 3909965 h 5007245"/>
                <a:gd name="connsiteX11" fmla="*/ 3886411 w 3886465"/>
                <a:gd name="connsiteY11" fmla="*/ 3036205 h 5007245"/>
                <a:gd name="connsiteX12" fmla="*/ 3378411 w 3886465"/>
                <a:gd name="connsiteY12" fmla="*/ 1237885 h 5007245"/>
                <a:gd name="connsiteX13" fmla="*/ 2911051 w 3886465"/>
                <a:gd name="connsiteY13" fmla="*/ 628285 h 5007245"/>
                <a:gd name="connsiteX14" fmla="*/ 2758651 w 3886465"/>
                <a:gd name="connsiteY14" fmla="*/ 343805 h 5007245"/>
                <a:gd name="connsiteX15" fmla="*/ 2210011 w 3886465"/>
                <a:gd name="connsiteY15" fmla="*/ 8525 h 5007245"/>
                <a:gd name="connsiteX0" fmla="*/ 2210011 w 3905965"/>
                <a:gd name="connsiteY0" fmla="*/ 8525 h 5007245"/>
                <a:gd name="connsiteX1" fmla="*/ 2088091 w 3905965"/>
                <a:gd name="connsiteY1" fmla="*/ 638445 h 5007245"/>
                <a:gd name="connsiteX2" fmla="*/ 970491 w 3905965"/>
                <a:gd name="connsiteY2" fmla="*/ 1176925 h 5007245"/>
                <a:gd name="connsiteX3" fmla="*/ 513291 w 3905965"/>
                <a:gd name="connsiteY3" fmla="*/ 2223405 h 5007245"/>
                <a:gd name="connsiteX4" fmla="*/ 5291 w 3905965"/>
                <a:gd name="connsiteY4" fmla="*/ 2721245 h 5007245"/>
                <a:gd name="connsiteX5" fmla="*/ 279611 w 3905965"/>
                <a:gd name="connsiteY5" fmla="*/ 3371485 h 5007245"/>
                <a:gd name="connsiteX6" fmla="*/ 777451 w 3905965"/>
                <a:gd name="connsiteY6" fmla="*/ 3747405 h 5007245"/>
                <a:gd name="connsiteX7" fmla="*/ 442171 w 3905965"/>
                <a:gd name="connsiteY7" fmla="*/ 4296045 h 5007245"/>
                <a:gd name="connsiteX8" fmla="*/ 259291 w 3905965"/>
                <a:gd name="connsiteY8" fmla="*/ 4986925 h 5007245"/>
                <a:gd name="connsiteX9" fmla="*/ 3886411 w 3905965"/>
                <a:gd name="connsiteY9" fmla="*/ 5007245 h 5007245"/>
                <a:gd name="connsiteX10" fmla="*/ 3347931 w 3905965"/>
                <a:gd name="connsiteY10" fmla="*/ 3909965 h 5007245"/>
                <a:gd name="connsiteX11" fmla="*/ 3886411 w 3905965"/>
                <a:gd name="connsiteY11" fmla="*/ 3036205 h 5007245"/>
                <a:gd name="connsiteX12" fmla="*/ 3703531 w 3905965"/>
                <a:gd name="connsiteY12" fmla="*/ 1603645 h 5007245"/>
                <a:gd name="connsiteX13" fmla="*/ 2911051 w 3905965"/>
                <a:gd name="connsiteY13" fmla="*/ 628285 h 5007245"/>
                <a:gd name="connsiteX14" fmla="*/ 2758651 w 3905965"/>
                <a:gd name="connsiteY14" fmla="*/ 343805 h 5007245"/>
                <a:gd name="connsiteX15" fmla="*/ 2210011 w 3905965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10011 w 3933582"/>
                <a:gd name="connsiteY0" fmla="*/ 8525 h 5007245"/>
                <a:gd name="connsiteX1" fmla="*/ 2088091 w 3933582"/>
                <a:gd name="connsiteY1" fmla="*/ 638445 h 5007245"/>
                <a:gd name="connsiteX2" fmla="*/ 970491 w 3933582"/>
                <a:gd name="connsiteY2" fmla="*/ 1176925 h 5007245"/>
                <a:gd name="connsiteX3" fmla="*/ 513291 w 3933582"/>
                <a:gd name="connsiteY3" fmla="*/ 2223405 h 5007245"/>
                <a:gd name="connsiteX4" fmla="*/ 5291 w 3933582"/>
                <a:gd name="connsiteY4" fmla="*/ 2721245 h 5007245"/>
                <a:gd name="connsiteX5" fmla="*/ 279611 w 3933582"/>
                <a:gd name="connsiteY5" fmla="*/ 3371485 h 5007245"/>
                <a:gd name="connsiteX6" fmla="*/ 777451 w 3933582"/>
                <a:gd name="connsiteY6" fmla="*/ 3747405 h 5007245"/>
                <a:gd name="connsiteX7" fmla="*/ 442171 w 3933582"/>
                <a:gd name="connsiteY7" fmla="*/ 4296045 h 5007245"/>
                <a:gd name="connsiteX8" fmla="*/ 259291 w 3933582"/>
                <a:gd name="connsiteY8" fmla="*/ 4986925 h 5007245"/>
                <a:gd name="connsiteX9" fmla="*/ 3886411 w 3933582"/>
                <a:gd name="connsiteY9" fmla="*/ 5007245 h 5007245"/>
                <a:gd name="connsiteX10" fmla="*/ 3347931 w 3933582"/>
                <a:gd name="connsiteY10" fmla="*/ 3909965 h 5007245"/>
                <a:gd name="connsiteX11" fmla="*/ 3916891 w 3933582"/>
                <a:gd name="connsiteY11" fmla="*/ 2772045 h 5007245"/>
                <a:gd name="connsiteX12" fmla="*/ 3703531 w 3933582"/>
                <a:gd name="connsiteY12" fmla="*/ 1603645 h 5007245"/>
                <a:gd name="connsiteX13" fmla="*/ 2911051 w 3933582"/>
                <a:gd name="connsiteY13" fmla="*/ 628285 h 5007245"/>
                <a:gd name="connsiteX14" fmla="*/ 2758651 w 3933582"/>
                <a:gd name="connsiteY14" fmla="*/ 343805 h 5007245"/>
                <a:gd name="connsiteX15" fmla="*/ 2210011 w 3933582"/>
                <a:gd name="connsiteY15" fmla="*/ 8525 h 5007245"/>
                <a:gd name="connsiteX0" fmla="*/ 2208895 w 3932466"/>
                <a:gd name="connsiteY0" fmla="*/ 8525 h 5007245"/>
                <a:gd name="connsiteX1" fmla="*/ 2086975 w 3932466"/>
                <a:gd name="connsiteY1" fmla="*/ 638445 h 5007245"/>
                <a:gd name="connsiteX2" fmla="*/ 969375 w 3932466"/>
                <a:gd name="connsiteY2" fmla="*/ 1176925 h 5007245"/>
                <a:gd name="connsiteX3" fmla="*/ 481695 w 3932466"/>
                <a:gd name="connsiteY3" fmla="*/ 2335165 h 5007245"/>
                <a:gd name="connsiteX4" fmla="*/ 4175 w 3932466"/>
                <a:gd name="connsiteY4" fmla="*/ 2721245 h 5007245"/>
                <a:gd name="connsiteX5" fmla="*/ 278495 w 3932466"/>
                <a:gd name="connsiteY5" fmla="*/ 3371485 h 5007245"/>
                <a:gd name="connsiteX6" fmla="*/ 776335 w 3932466"/>
                <a:gd name="connsiteY6" fmla="*/ 3747405 h 5007245"/>
                <a:gd name="connsiteX7" fmla="*/ 441055 w 3932466"/>
                <a:gd name="connsiteY7" fmla="*/ 4296045 h 5007245"/>
                <a:gd name="connsiteX8" fmla="*/ 258175 w 3932466"/>
                <a:gd name="connsiteY8" fmla="*/ 4986925 h 5007245"/>
                <a:gd name="connsiteX9" fmla="*/ 3885295 w 3932466"/>
                <a:gd name="connsiteY9" fmla="*/ 5007245 h 5007245"/>
                <a:gd name="connsiteX10" fmla="*/ 3346815 w 3932466"/>
                <a:gd name="connsiteY10" fmla="*/ 3909965 h 5007245"/>
                <a:gd name="connsiteX11" fmla="*/ 3915775 w 3932466"/>
                <a:gd name="connsiteY11" fmla="*/ 2772045 h 5007245"/>
                <a:gd name="connsiteX12" fmla="*/ 3702415 w 3932466"/>
                <a:gd name="connsiteY12" fmla="*/ 1603645 h 5007245"/>
                <a:gd name="connsiteX13" fmla="*/ 2909935 w 3932466"/>
                <a:gd name="connsiteY13" fmla="*/ 628285 h 5007245"/>
                <a:gd name="connsiteX14" fmla="*/ 2757535 w 3932466"/>
                <a:gd name="connsiteY14" fmla="*/ 343805 h 5007245"/>
                <a:gd name="connsiteX15" fmla="*/ 2208895 w 3932466"/>
                <a:gd name="connsiteY15" fmla="*/ 8525 h 5007245"/>
                <a:gd name="connsiteX0" fmla="*/ 2210402 w 3933973"/>
                <a:gd name="connsiteY0" fmla="*/ 8525 h 5007245"/>
                <a:gd name="connsiteX1" fmla="*/ 2088482 w 3933973"/>
                <a:gd name="connsiteY1" fmla="*/ 638445 h 5007245"/>
                <a:gd name="connsiteX2" fmla="*/ 970882 w 3933973"/>
                <a:gd name="connsiteY2" fmla="*/ 1176925 h 5007245"/>
                <a:gd name="connsiteX3" fmla="*/ 523842 w 3933973"/>
                <a:gd name="connsiteY3" fmla="*/ 2060845 h 5007245"/>
                <a:gd name="connsiteX4" fmla="*/ 5682 w 3933973"/>
                <a:gd name="connsiteY4" fmla="*/ 2721245 h 5007245"/>
                <a:gd name="connsiteX5" fmla="*/ 280002 w 3933973"/>
                <a:gd name="connsiteY5" fmla="*/ 3371485 h 5007245"/>
                <a:gd name="connsiteX6" fmla="*/ 777842 w 3933973"/>
                <a:gd name="connsiteY6" fmla="*/ 3747405 h 5007245"/>
                <a:gd name="connsiteX7" fmla="*/ 442562 w 3933973"/>
                <a:gd name="connsiteY7" fmla="*/ 4296045 h 5007245"/>
                <a:gd name="connsiteX8" fmla="*/ 259682 w 3933973"/>
                <a:gd name="connsiteY8" fmla="*/ 4986925 h 5007245"/>
                <a:gd name="connsiteX9" fmla="*/ 3886802 w 3933973"/>
                <a:gd name="connsiteY9" fmla="*/ 5007245 h 5007245"/>
                <a:gd name="connsiteX10" fmla="*/ 3348322 w 3933973"/>
                <a:gd name="connsiteY10" fmla="*/ 3909965 h 5007245"/>
                <a:gd name="connsiteX11" fmla="*/ 3917282 w 3933973"/>
                <a:gd name="connsiteY11" fmla="*/ 2772045 h 5007245"/>
                <a:gd name="connsiteX12" fmla="*/ 3703922 w 3933973"/>
                <a:gd name="connsiteY12" fmla="*/ 1603645 h 5007245"/>
                <a:gd name="connsiteX13" fmla="*/ 2911442 w 3933973"/>
                <a:gd name="connsiteY13" fmla="*/ 628285 h 5007245"/>
                <a:gd name="connsiteX14" fmla="*/ 2759042 w 3933973"/>
                <a:gd name="connsiteY14" fmla="*/ 343805 h 5007245"/>
                <a:gd name="connsiteX15" fmla="*/ 2210402 w 3933973"/>
                <a:gd name="connsiteY15" fmla="*/ 8525 h 5007245"/>
                <a:gd name="connsiteX0" fmla="*/ 2056190 w 3779761"/>
                <a:gd name="connsiteY0" fmla="*/ 8525 h 5007245"/>
                <a:gd name="connsiteX1" fmla="*/ 1934270 w 3779761"/>
                <a:gd name="connsiteY1" fmla="*/ 638445 h 5007245"/>
                <a:gd name="connsiteX2" fmla="*/ 816670 w 3779761"/>
                <a:gd name="connsiteY2" fmla="*/ 1176925 h 5007245"/>
                <a:gd name="connsiteX3" fmla="*/ 369630 w 3779761"/>
                <a:gd name="connsiteY3" fmla="*/ 2060845 h 5007245"/>
                <a:gd name="connsiteX4" fmla="*/ 14030 w 3779761"/>
                <a:gd name="connsiteY4" fmla="*/ 2507885 h 5007245"/>
                <a:gd name="connsiteX5" fmla="*/ 125790 w 3779761"/>
                <a:gd name="connsiteY5" fmla="*/ 3371485 h 5007245"/>
                <a:gd name="connsiteX6" fmla="*/ 623630 w 3779761"/>
                <a:gd name="connsiteY6" fmla="*/ 3747405 h 5007245"/>
                <a:gd name="connsiteX7" fmla="*/ 288350 w 3779761"/>
                <a:gd name="connsiteY7" fmla="*/ 4296045 h 5007245"/>
                <a:gd name="connsiteX8" fmla="*/ 105470 w 3779761"/>
                <a:gd name="connsiteY8" fmla="*/ 4986925 h 5007245"/>
                <a:gd name="connsiteX9" fmla="*/ 3732590 w 3779761"/>
                <a:gd name="connsiteY9" fmla="*/ 5007245 h 5007245"/>
                <a:gd name="connsiteX10" fmla="*/ 3194110 w 3779761"/>
                <a:gd name="connsiteY10" fmla="*/ 3909965 h 5007245"/>
                <a:gd name="connsiteX11" fmla="*/ 3763070 w 3779761"/>
                <a:gd name="connsiteY11" fmla="*/ 2772045 h 5007245"/>
                <a:gd name="connsiteX12" fmla="*/ 3549710 w 3779761"/>
                <a:gd name="connsiteY12" fmla="*/ 1603645 h 5007245"/>
                <a:gd name="connsiteX13" fmla="*/ 2757230 w 3779761"/>
                <a:gd name="connsiteY13" fmla="*/ 628285 h 5007245"/>
                <a:gd name="connsiteX14" fmla="*/ 2604830 w 3779761"/>
                <a:gd name="connsiteY14" fmla="*/ 343805 h 5007245"/>
                <a:gd name="connsiteX15" fmla="*/ 2056190 w 3779761"/>
                <a:gd name="connsiteY15" fmla="*/ 8525 h 5007245"/>
                <a:gd name="connsiteX0" fmla="*/ 2042313 w 3765884"/>
                <a:gd name="connsiteY0" fmla="*/ 8525 h 5007245"/>
                <a:gd name="connsiteX1" fmla="*/ 1920393 w 3765884"/>
                <a:gd name="connsiteY1" fmla="*/ 638445 h 5007245"/>
                <a:gd name="connsiteX2" fmla="*/ 802793 w 3765884"/>
                <a:gd name="connsiteY2" fmla="*/ 1176925 h 5007245"/>
                <a:gd name="connsiteX3" fmla="*/ 355753 w 3765884"/>
                <a:gd name="connsiteY3" fmla="*/ 2060845 h 5007245"/>
                <a:gd name="connsiteX4" fmla="*/ 153 w 3765884"/>
                <a:gd name="connsiteY4" fmla="*/ 2507885 h 5007245"/>
                <a:gd name="connsiteX5" fmla="*/ 315113 w 3765884"/>
                <a:gd name="connsiteY5" fmla="*/ 3320685 h 5007245"/>
                <a:gd name="connsiteX6" fmla="*/ 609753 w 3765884"/>
                <a:gd name="connsiteY6" fmla="*/ 3747405 h 5007245"/>
                <a:gd name="connsiteX7" fmla="*/ 274473 w 3765884"/>
                <a:gd name="connsiteY7" fmla="*/ 4296045 h 5007245"/>
                <a:gd name="connsiteX8" fmla="*/ 91593 w 3765884"/>
                <a:gd name="connsiteY8" fmla="*/ 4986925 h 5007245"/>
                <a:gd name="connsiteX9" fmla="*/ 3718713 w 3765884"/>
                <a:gd name="connsiteY9" fmla="*/ 5007245 h 5007245"/>
                <a:gd name="connsiteX10" fmla="*/ 3180233 w 3765884"/>
                <a:gd name="connsiteY10" fmla="*/ 3909965 h 5007245"/>
                <a:gd name="connsiteX11" fmla="*/ 3749193 w 3765884"/>
                <a:gd name="connsiteY11" fmla="*/ 2772045 h 5007245"/>
                <a:gd name="connsiteX12" fmla="*/ 3535833 w 3765884"/>
                <a:gd name="connsiteY12" fmla="*/ 1603645 h 5007245"/>
                <a:gd name="connsiteX13" fmla="*/ 2743353 w 3765884"/>
                <a:gd name="connsiteY13" fmla="*/ 628285 h 5007245"/>
                <a:gd name="connsiteX14" fmla="*/ 2590953 w 3765884"/>
                <a:gd name="connsiteY14" fmla="*/ 343805 h 5007245"/>
                <a:gd name="connsiteX15" fmla="*/ 2042313 w 3765884"/>
                <a:gd name="connsiteY15" fmla="*/ 8525 h 5007245"/>
                <a:gd name="connsiteX0" fmla="*/ 2042313 w 3765884"/>
                <a:gd name="connsiteY0" fmla="*/ 8525 h 5007245"/>
                <a:gd name="connsiteX1" fmla="*/ 1920393 w 3765884"/>
                <a:gd name="connsiteY1" fmla="*/ 638445 h 5007245"/>
                <a:gd name="connsiteX2" fmla="*/ 802793 w 3765884"/>
                <a:gd name="connsiteY2" fmla="*/ 1176925 h 5007245"/>
                <a:gd name="connsiteX3" fmla="*/ 355753 w 3765884"/>
                <a:gd name="connsiteY3" fmla="*/ 2060845 h 5007245"/>
                <a:gd name="connsiteX4" fmla="*/ 153 w 3765884"/>
                <a:gd name="connsiteY4" fmla="*/ 2548525 h 5007245"/>
                <a:gd name="connsiteX5" fmla="*/ 315113 w 3765884"/>
                <a:gd name="connsiteY5" fmla="*/ 3320685 h 5007245"/>
                <a:gd name="connsiteX6" fmla="*/ 609753 w 3765884"/>
                <a:gd name="connsiteY6" fmla="*/ 3747405 h 5007245"/>
                <a:gd name="connsiteX7" fmla="*/ 274473 w 3765884"/>
                <a:gd name="connsiteY7" fmla="*/ 4296045 h 5007245"/>
                <a:gd name="connsiteX8" fmla="*/ 91593 w 3765884"/>
                <a:gd name="connsiteY8" fmla="*/ 4986925 h 5007245"/>
                <a:gd name="connsiteX9" fmla="*/ 3718713 w 3765884"/>
                <a:gd name="connsiteY9" fmla="*/ 5007245 h 5007245"/>
                <a:gd name="connsiteX10" fmla="*/ 3180233 w 3765884"/>
                <a:gd name="connsiteY10" fmla="*/ 3909965 h 5007245"/>
                <a:gd name="connsiteX11" fmla="*/ 3749193 w 3765884"/>
                <a:gd name="connsiteY11" fmla="*/ 2772045 h 5007245"/>
                <a:gd name="connsiteX12" fmla="*/ 3535833 w 3765884"/>
                <a:gd name="connsiteY12" fmla="*/ 1603645 h 5007245"/>
                <a:gd name="connsiteX13" fmla="*/ 2743353 w 3765884"/>
                <a:gd name="connsiteY13" fmla="*/ 628285 h 5007245"/>
                <a:gd name="connsiteX14" fmla="*/ 2590953 w 3765884"/>
                <a:gd name="connsiteY14" fmla="*/ 343805 h 5007245"/>
                <a:gd name="connsiteX15" fmla="*/ 2042313 w 3765884"/>
                <a:gd name="connsiteY15" fmla="*/ 8525 h 5007245"/>
                <a:gd name="connsiteX0" fmla="*/ 2046082 w 3769653"/>
                <a:gd name="connsiteY0" fmla="*/ 8525 h 5007245"/>
                <a:gd name="connsiteX1" fmla="*/ 1924162 w 3769653"/>
                <a:gd name="connsiteY1" fmla="*/ 638445 h 5007245"/>
                <a:gd name="connsiteX2" fmla="*/ 806562 w 3769653"/>
                <a:gd name="connsiteY2" fmla="*/ 1176925 h 5007245"/>
                <a:gd name="connsiteX3" fmla="*/ 359522 w 3769653"/>
                <a:gd name="connsiteY3" fmla="*/ 2060845 h 5007245"/>
                <a:gd name="connsiteX4" fmla="*/ 3922 w 3769653"/>
                <a:gd name="connsiteY4" fmla="*/ 2548525 h 5007245"/>
                <a:gd name="connsiteX5" fmla="*/ 196962 w 3769653"/>
                <a:gd name="connsiteY5" fmla="*/ 3198765 h 5007245"/>
                <a:gd name="connsiteX6" fmla="*/ 613522 w 3769653"/>
                <a:gd name="connsiteY6" fmla="*/ 3747405 h 5007245"/>
                <a:gd name="connsiteX7" fmla="*/ 278242 w 3769653"/>
                <a:gd name="connsiteY7" fmla="*/ 4296045 h 5007245"/>
                <a:gd name="connsiteX8" fmla="*/ 95362 w 3769653"/>
                <a:gd name="connsiteY8" fmla="*/ 4986925 h 5007245"/>
                <a:gd name="connsiteX9" fmla="*/ 3722482 w 3769653"/>
                <a:gd name="connsiteY9" fmla="*/ 5007245 h 5007245"/>
                <a:gd name="connsiteX10" fmla="*/ 3184002 w 3769653"/>
                <a:gd name="connsiteY10" fmla="*/ 3909965 h 5007245"/>
                <a:gd name="connsiteX11" fmla="*/ 3752962 w 3769653"/>
                <a:gd name="connsiteY11" fmla="*/ 2772045 h 5007245"/>
                <a:gd name="connsiteX12" fmla="*/ 3539602 w 3769653"/>
                <a:gd name="connsiteY12" fmla="*/ 1603645 h 5007245"/>
                <a:gd name="connsiteX13" fmla="*/ 2747122 w 3769653"/>
                <a:gd name="connsiteY13" fmla="*/ 628285 h 5007245"/>
                <a:gd name="connsiteX14" fmla="*/ 2594722 w 3769653"/>
                <a:gd name="connsiteY14" fmla="*/ 343805 h 5007245"/>
                <a:gd name="connsiteX15" fmla="*/ 2046082 w 3769653"/>
                <a:gd name="connsiteY15" fmla="*/ 8525 h 5007245"/>
                <a:gd name="connsiteX0" fmla="*/ 2046815 w 3770386"/>
                <a:gd name="connsiteY0" fmla="*/ 8525 h 5007245"/>
                <a:gd name="connsiteX1" fmla="*/ 1924895 w 3770386"/>
                <a:gd name="connsiteY1" fmla="*/ 638445 h 5007245"/>
                <a:gd name="connsiteX2" fmla="*/ 807295 w 3770386"/>
                <a:gd name="connsiteY2" fmla="*/ 1176925 h 5007245"/>
                <a:gd name="connsiteX3" fmla="*/ 360255 w 3770386"/>
                <a:gd name="connsiteY3" fmla="*/ 2060845 h 5007245"/>
                <a:gd name="connsiteX4" fmla="*/ 4655 w 3770386"/>
                <a:gd name="connsiteY4" fmla="*/ 2548525 h 5007245"/>
                <a:gd name="connsiteX5" fmla="*/ 187535 w 3770386"/>
                <a:gd name="connsiteY5" fmla="*/ 3259725 h 5007245"/>
                <a:gd name="connsiteX6" fmla="*/ 614255 w 3770386"/>
                <a:gd name="connsiteY6" fmla="*/ 3747405 h 5007245"/>
                <a:gd name="connsiteX7" fmla="*/ 278975 w 3770386"/>
                <a:gd name="connsiteY7" fmla="*/ 4296045 h 5007245"/>
                <a:gd name="connsiteX8" fmla="*/ 96095 w 3770386"/>
                <a:gd name="connsiteY8" fmla="*/ 4986925 h 5007245"/>
                <a:gd name="connsiteX9" fmla="*/ 3723215 w 3770386"/>
                <a:gd name="connsiteY9" fmla="*/ 5007245 h 5007245"/>
                <a:gd name="connsiteX10" fmla="*/ 3184735 w 3770386"/>
                <a:gd name="connsiteY10" fmla="*/ 3909965 h 5007245"/>
                <a:gd name="connsiteX11" fmla="*/ 3753695 w 3770386"/>
                <a:gd name="connsiteY11" fmla="*/ 2772045 h 5007245"/>
                <a:gd name="connsiteX12" fmla="*/ 3540335 w 3770386"/>
                <a:gd name="connsiteY12" fmla="*/ 1603645 h 5007245"/>
                <a:gd name="connsiteX13" fmla="*/ 2747855 w 3770386"/>
                <a:gd name="connsiteY13" fmla="*/ 628285 h 5007245"/>
                <a:gd name="connsiteX14" fmla="*/ 2595455 w 3770386"/>
                <a:gd name="connsiteY14" fmla="*/ 343805 h 5007245"/>
                <a:gd name="connsiteX15" fmla="*/ 2046815 w 3770386"/>
                <a:gd name="connsiteY15" fmla="*/ 8525 h 5007245"/>
                <a:gd name="connsiteX0" fmla="*/ 2046815 w 3770386"/>
                <a:gd name="connsiteY0" fmla="*/ 8525 h 5007245"/>
                <a:gd name="connsiteX1" fmla="*/ 1924895 w 3770386"/>
                <a:gd name="connsiteY1" fmla="*/ 638445 h 5007245"/>
                <a:gd name="connsiteX2" fmla="*/ 807295 w 3770386"/>
                <a:gd name="connsiteY2" fmla="*/ 1176925 h 5007245"/>
                <a:gd name="connsiteX3" fmla="*/ 360255 w 3770386"/>
                <a:gd name="connsiteY3" fmla="*/ 2060845 h 5007245"/>
                <a:gd name="connsiteX4" fmla="*/ 4655 w 3770386"/>
                <a:gd name="connsiteY4" fmla="*/ 2548525 h 5007245"/>
                <a:gd name="connsiteX5" fmla="*/ 187535 w 3770386"/>
                <a:gd name="connsiteY5" fmla="*/ 3259725 h 5007245"/>
                <a:gd name="connsiteX6" fmla="*/ 614255 w 3770386"/>
                <a:gd name="connsiteY6" fmla="*/ 3747405 h 5007245"/>
                <a:gd name="connsiteX7" fmla="*/ 299295 w 3770386"/>
                <a:gd name="connsiteY7" fmla="*/ 4235085 h 5007245"/>
                <a:gd name="connsiteX8" fmla="*/ 96095 w 3770386"/>
                <a:gd name="connsiteY8" fmla="*/ 4986925 h 5007245"/>
                <a:gd name="connsiteX9" fmla="*/ 3723215 w 3770386"/>
                <a:gd name="connsiteY9" fmla="*/ 5007245 h 5007245"/>
                <a:gd name="connsiteX10" fmla="*/ 3184735 w 3770386"/>
                <a:gd name="connsiteY10" fmla="*/ 3909965 h 5007245"/>
                <a:gd name="connsiteX11" fmla="*/ 3753695 w 3770386"/>
                <a:gd name="connsiteY11" fmla="*/ 2772045 h 5007245"/>
                <a:gd name="connsiteX12" fmla="*/ 3540335 w 3770386"/>
                <a:gd name="connsiteY12" fmla="*/ 1603645 h 5007245"/>
                <a:gd name="connsiteX13" fmla="*/ 2747855 w 3770386"/>
                <a:gd name="connsiteY13" fmla="*/ 628285 h 5007245"/>
                <a:gd name="connsiteX14" fmla="*/ 2595455 w 3770386"/>
                <a:gd name="connsiteY14" fmla="*/ 343805 h 5007245"/>
                <a:gd name="connsiteX15" fmla="*/ 2046815 w 3770386"/>
                <a:gd name="connsiteY15" fmla="*/ 8525 h 5007245"/>
                <a:gd name="connsiteX0" fmla="*/ 2097281 w 3820852"/>
                <a:gd name="connsiteY0" fmla="*/ 8525 h 5007245"/>
                <a:gd name="connsiteX1" fmla="*/ 1975361 w 3820852"/>
                <a:gd name="connsiteY1" fmla="*/ 638445 h 5007245"/>
                <a:gd name="connsiteX2" fmla="*/ 857761 w 3820852"/>
                <a:gd name="connsiteY2" fmla="*/ 1176925 h 5007245"/>
                <a:gd name="connsiteX3" fmla="*/ 410721 w 3820852"/>
                <a:gd name="connsiteY3" fmla="*/ 2060845 h 5007245"/>
                <a:gd name="connsiteX4" fmla="*/ 55121 w 3820852"/>
                <a:gd name="connsiteY4" fmla="*/ 2548525 h 5007245"/>
                <a:gd name="connsiteX5" fmla="*/ 238001 w 3820852"/>
                <a:gd name="connsiteY5" fmla="*/ 3259725 h 5007245"/>
                <a:gd name="connsiteX6" fmla="*/ 664721 w 3820852"/>
                <a:gd name="connsiteY6" fmla="*/ 3747405 h 5007245"/>
                <a:gd name="connsiteX7" fmla="*/ 146561 w 3820852"/>
                <a:gd name="connsiteY7" fmla="*/ 4986925 h 5007245"/>
                <a:gd name="connsiteX8" fmla="*/ 3773681 w 3820852"/>
                <a:gd name="connsiteY8" fmla="*/ 5007245 h 5007245"/>
                <a:gd name="connsiteX9" fmla="*/ 3235201 w 3820852"/>
                <a:gd name="connsiteY9" fmla="*/ 3909965 h 5007245"/>
                <a:gd name="connsiteX10" fmla="*/ 3804161 w 3820852"/>
                <a:gd name="connsiteY10" fmla="*/ 2772045 h 5007245"/>
                <a:gd name="connsiteX11" fmla="*/ 3590801 w 3820852"/>
                <a:gd name="connsiteY11" fmla="*/ 1603645 h 5007245"/>
                <a:gd name="connsiteX12" fmla="*/ 2798321 w 3820852"/>
                <a:gd name="connsiteY12" fmla="*/ 628285 h 5007245"/>
                <a:gd name="connsiteX13" fmla="*/ 2645921 w 3820852"/>
                <a:gd name="connsiteY13" fmla="*/ 343805 h 5007245"/>
                <a:gd name="connsiteX14" fmla="*/ 2097281 w 3820852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6816 w 3770387"/>
                <a:gd name="connsiteY0" fmla="*/ 8525 h 5007245"/>
                <a:gd name="connsiteX1" fmla="*/ 1924896 w 3770387"/>
                <a:gd name="connsiteY1" fmla="*/ 638445 h 5007245"/>
                <a:gd name="connsiteX2" fmla="*/ 807296 w 3770387"/>
                <a:gd name="connsiteY2" fmla="*/ 1176925 h 5007245"/>
                <a:gd name="connsiteX3" fmla="*/ 360256 w 3770387"/>
                <a:gd name="connsiteY3" fmla="*/ 2060845 h 5007245"/>
                <a:gd name="connsiteX4" fmla="*/ 4656 w 3770387"/>
                <a:gd name="connsiteY4" fmla="*/ 2548525 h 5007245"/>
                <a:gd name="connsiteX5" fmla="*/ 187536 w 3770387"/>
                <a:gd name="connsiteY5" fmla="*/ 3259725 h 5007245"/>
                <a:gd name="connsiteX6" fmla="*/ 614256 w 3770387"/>
                <a:gd name="connsiteY6" fmla="*/ 3747405 h 5007245"/>
                <a:gd name="connsiteX7" fmla="*/ 96096 w 3770387"/>
                <a:gd name="connsiteY7" fmla="*/ 4986925 h 5007245"/>
                <a:gd name="connsiteX8" fmla="*/ 3723216 w 3770387"/>
                <a:gd name="connsiteY8" fmla="*/ 5007245 h 5007245"/>
                <a:gd name="connsiteX9" fmla="*/ 3184736 w 3770387"/>
                <a:gd name="connsiteY9" fmla="*/ 3909965 h 5007245"/>
                <a:gd name="connsiteX10" fmla="*/ 3753696 w 3770387"/>
                <a:gd name="connsiteY10" fmla="*/ 2772045 h 5007245"/>
                <a:gd name="connsiteX11" fmla="*/ 3540336 w 3770387"/>
                <a:gd name="connsiteY11" fmla="*/ 1603645 h 5007245"/>
                <a:gd name="connsiteX12" fmla="*/ 2747856 w 3770387"/>
                <a:gd name="connsiteY12" fmla="*/ 628285 h 5007245"/>
                <a:gd name="connsiteX13" fmla="*/ 2595456 w 3770387"/>
                <a:gd name="connsiteY13" fmla="*/ 343805 h 5007245"/>
                <a:gd name="connsiteX14" fmla="*/ 2046816 w 3770387"/>
                <a:gd name="connsiteY14" fmla="*/ 8525 h 5007245"/>
                <a:gd name="connsiteX0" fmla="*/ 2045522 w 3769093"/>
                <a:gd name="connsiteY0" fmla="*/ 8525 h 5007245"/>
                <a:gd name="connsiteX1" fmla="*/ 1923602 w 3769093"/>
                <a:gd name="connsiteY1" fmla="*/ 638445 h 5007245"/>
                <a:gd name="connsiteX2" fmla="*/ 806002 w 3769093"/>
                <a:gd name="connsiteY2" fmla="*/ 1176925 h 5007245"/>
                <a:gd name="connsiteX3" fmla="*/ 358962 w 3769093"/>
                <a:gd name="connsiteY3" fmla="*/ 2060845 h 5007245"/>
                <a:gd name="connsiteX4" fmla="*/ 3362 w 3769093"/>
                <a:gd name="connsiteY4" fmla="*/ 2548525 h 5007245"/>
                <a:gd name="connsiteX5" fmla="*/ 186242 w 3769093"/>
                <a:gd name="connsiteY5" fmla="*/ 3259725 h 5007245"/>
                <a:gd name="connsiteX6" fmla="*/ 287843 w 3769093"/>
                <a:gd name="connsiteY6" fmla="*/ 3371487 h 5007245"/>
                <a:gd name="connsiteX7" fmla="*/ 612962 w 3769093"/>
                <a:gd name="connsiteY7" fmla="*/ 3747405 h 5007245"/>
                <a:gd name="connsiteX8" fmla="*/ 94802 w 3769093"/>
                <a:gd name="connsiteY8" fmla="*/ 4986925 h 5007245"/>
                <a:gd name="connsiteX9" fmla="*/ 3721922 w 3769093"/>
                <a:gd name="connsiteY9" fmla="*/ 5007245 h 5007245"/>
                <a:gd name="connsiteX10" fmla="*/ 3183442 w 3769093"/>
                <a:gd name="connsiteY10" fmla="*/ 3909965 h 5007245"/>
                <a:gd name="connsiteX11" fmla="*/ 3752402 w 3769093"/>
                <a:gd name="connsiteY11" fmla="*/ 2772045 h 5007245"/>
                <a:gd name="connsiteX12" fmla="*/ 3539042 w 3769093"/>
                <a:gd name="connsiteY12" fmla="*/ 1603645 h 5007245"/>
                <a:gd name="connsiteX13" fmla="*/ 2746562 w 3769093"/>
                <a:gd name="connsiteY13" fmla="*/ 628285 h 5007245"/>
                <a:gd name="connsiteX14" fmla="*/ 2594162 w 3769093"/>
                <a:gd name="connsiteY14" fmla="*/ 343805 h 5007245"/>
                <a:gd name="connsiteX15" fmla="*/ 2045522 w 3769093"/>
                <a:gd name="connsiteY15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613250 w 3769381"/>
                <a:gd name="connsiteY7" fmla="*/ 3747405 h 5007245"/>
                <a:gd name="connsiteX8" fmla="*/ 95090 w 3769381"/>
                <a:gd name="connsiteY8" fmla="*/ 4986925 h 5007245"/>
                <a:gd name="connsiteX9" fmla="*/ 3722210 w 3769381"/>
                <a:gd name="connsiteY9" fmla="*/ 5007245 h 5007245"/>
                <a:gd name="connsiteX10" fmla="*/ 3183730 w 3769381"/>
                <a:gd name="connsiteY10" fmla="*/ 3909965 h 5007245"/>
                <a:gd name="connsiteX11" fmla="*/ 3752690 w 3769381"/>
                <a:gd name="connsiteY11" fmla="*/ 2772045 h 5007245"/>
                <a:gd name="connsiteX12" fmla="*/ 3539330 w 3769381"/>
                <a:gd name="connsiteY12" fmla="*/ 1603645 h 5007245"/>
                <a:gd name="connsiteX13" fmla="*/ 2746850 w 3769381"/>
                <a:gd name="connsiteY13" fmla="*/ 628285 h 5007245"/>
                <a:gd name="connsiteX14" fmla="*/ 2594450 w 3769381"/>
                <a:gd name="connsiteY14" fmla="*/ 343805 h 5007245"/>
                <a:gd name="connsiteX15" fmla="*/ 2045810 w 3769381"/>
                <a:gd name="connsiteY15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511651 w 3769381"/>
                <a:gd name="connsiteY7" fmla="*/ 3432447 h 5007245"/>
                <a:gd name="connsiteX8" fmla="*/ 613250 w 3769381"/>
                <a:gd name="connsiteY8" fmla="*/ 3747405 h 5007245"/>
                <a:gd name="connsiteX9" fmla="*/ 95090 w 3769381"/>
                <a:gd name="connsiteY9" fmla="*/ 4986925 h 5007245"/>
                <a:gd name="connsiteX10" fmla="*/ 3722210 w 3769381"/>
                <a:gd name="connsiteY10" fmla="*/ 5007245 h 5007245"/>
                <a:gd name="connsiteX11" fmla="*/ 3183730 w 3769381"/>
                <a:gd name="connsiteY11" fmla="*/ 3909965 h 5007245"/>
                <a:gd name="connsiteX12" fmla="*/ 3752690 w 3769381"/>
                <a:gd name="connsiteY12" fmla="*/ 2772045 h 5007245"/>
                <a:gd name="connsiteX13" fmla="*/ 3539330 w 3769381"/>
                <a:gd name="connsiteY13" fmla="*/ 1603645 h 5007245"/>
                <a:gd name="connsiteX14" fmla="*/ 2746850 w 3769381"/>
                <a:gd name="connsiteY14" fmla="*/ 628285 h 5007245"/>
                <a:gd name="connsiteX15" fmla="*/ 2594450 w 3769381"/>
                <a:gd name="connsiteY15" fmla="*/ 343805 h 5007245"/>
                <a:gd name="connsiteX16" fmla="*/ 2045810 w 3769381"/>
                <a:gd name="connsiteY16" fmla="*/ 8525 h 5007245"/>
                <a:gd name="connsiteX0" fmla="*/ 2045810 w 3769381"/>
                <a:gd name="connsiteY0" fmla="*/ 8525 h 5007245"/>
                <a:gd name="connsiteX1" fmla="*/ 1923890 w 3769381"/>
                <a:gd name="connsiteY1" fmla="*/ 638445 h 5007245"/>
                <a:gd name="connsiteX2" fmla="*/ 806290 w 3769381"/>
                <a:gd name="connsiteY2" fmla="*/ 1176925 h 5007245"/>
                <a:gd name="connsiteX3" fmla="*/ 359250 w 3769381"/>
                <a:gd name="connsiteY3" fmla="*/ 2060845 h 5007245"/>
                <a:gd name="connsiteX4" fmla="*/ 3650 w 3769381"/>
                <a:gd name="connsiteY4" fmla="*/ 2548525 h 5007245"/>
                <a:gd name="connsiteX5" fmla="*/ 186530 w 3769381"/>
                <a:gd name="connsiteY5" fmla="*/ 3259725 h 5007245"/>
                <a:gd name="connsiteX6" fmla="*/ 379571 w 3769381"/>
                <a:gd name="connsiteY6" fmla="*/ 3300367 h 5007245"/>
                <a:gd name="connsiteX7" fmla="*/ 369411 w 3769381"/>
                <a:gd name="connsiteY7" fmla="*/ 3483247 h 5007245"/>
                <a:gd name="connsiteX8" fmla="*/ 613250 w 3769381"/>
                <a:gd name="connsiteY8" fmla="*/ 3747405 h 5007245"/>
                <a:gd name="connsiteX9" fmla="*/ 95090 w 3769381"/>
                <a:gd name="connsiteY9" fmla="*/ 4986925 h 5007245"/>
                <a:gd name="connsiteX10" fmla="*/ 3722210 w 3769381"/>
                <a:gd name="connsiteY10" fmla="*/ 5007245 h 5007245"/>
                <a:gd name="connsiteX11" fmla="*/ 3183730 w 3769381"/>
                <a:gd name="connsiteY11" fmla="*/ 3909965 h 5007245"/>
                <a:gd name="connsiteX12" fmla="*/ 3752690 w 3769381"/>
                <a:gd name="connsiteY12" fmla="*/ 2772045 h 5007245"/>
                <a:gd name="connsiteX13" fmla="*/ 3539330 w 3769381"/>
                <a:gd name="connsiteY13" fmla="*/ 1603645 h 5007245"/>
                <a:gd name="connsiteX14" fmla="*/ 2746850 w 3769381"/>
                <a:gd name="connsiteY14" fmla="*/ 628285 h 5007245"/>
                <a:gd name="connsiteX15" fmla="*/ 2594450 w 3769381"/>
                <a:gd name="connsiteY15" fmla="*/ 343805 h 5007245"/>
                <a:gd name="connsiteX16" fmla="*/ 2045810 w 376938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371761 w 3771731"/>
                <a:gd name="connsiteY7" fmla="*/ 3483247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371761 w 3771731"/>
                <a:gd name="connsiteY7" fmla="*/ 3483247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82861 w 3771731"/>
                <a:gd name="connsiteY7" fmla="*/ 34155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8160 w 3771731"/>
                <a:gd name="connsiteY0" fmla="*/ 8525 h 5007245"/>
                <a:gd name="connsiteX1" fmla="*/ 1926240 w 3771731"/>
                <a:gd name="connsiteY1" fmla="*/ 638445 h 5007245"/>
                <a:gd name="connsiteX2" fmla="*/ 808640 w 3771731"/>
                <a:gd name="connsiteY2" fmla="*/ 1176925 h 5007245"/>
                <a:gd name="connsiteX3" fmla="*/ 361600 w 3771731"/>
                <a:gd name="connsiteY3" fmla="*/ 2060845 h 5007245"/>
                <a:gd name="connsiteX4" fmla="*/ 6000 w 3771731"/>
                <a:gd name="connsiteY4" fmla="*/ 2548525 h 5007245"/>
                <a:gd name="connsiteX5" fmla="*/ 188880 w 3771731"/>
                <a:gd name="connsiteY5" fmla="*/ 3259725 h 5007245"/>
                <a:gd name="connsiteX6" fmla="*/ 381921 w 3771731"/>
                <a:gd name="connsiteY6" fmla="*/ 3300367 h 5007245"/>
                <a:gd name="connsiteX7" fmla="*/ 236294 w 3771731"/>
                <a:gd name="connsiteY7" fmla="*/ 3377414 h 5007245"/>
                <a:gd name="connsiteX8" fmla="*/ 615600 w 3771731"/>
                <a:gd name="connsiteY8" fmla="*/ 3747405 h 5007245"/>
                <a:gd name="connsiteX9" fmla="*/ 97440 w 3771731"/>
                <a:gd name="connsiteY9" fmla="*/ 4986925 h 5007245"/>
                <a:gd name="connsiteX10" fmla="*/ 3724560 w 3771731"/>
                <a:gd name="connsiteY10" fmla="*/ 5007245 h 5007245"/>
                <a:gd name="connsiteX11" fmla="*/ 3186080 w 3771731"/>
                <a:gd name="connsiteY11" fmla="*/ 3909965 h 5007245"/>
                <a:gd name="connsiteX12" fmla="*/ 3755040 w 3771731"/>
                <a:gd name="connsiteY12" fmla="*/ 2772045 h 5007245"/>
                <a:gd name="connsiteX13" fmla="*/ 3541680 w 3771731"/>
                <a:gd name="connsiteY13" fmla="*/ 1603645 h 5007245"/>
                <a:gd name="connsiteX14" fmla="*/ 2749200 w 3771731"/>
                <a:gd name="connsiteY14" fmla="*/ 628285 h 5007245"/>
                <a:gd name="connsiteX15" fmla="*/ 2596800 w 3771731"/>
                <a:gd name="connsiteY15" fmla="*/ 343805 h 5007245"/>
                <a:gd name="connsiteX16" fmla="*/ 2048160 w 3771731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300367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300367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9 w 3770893"/>
                <a:gd name="connsiteY5" fmla="*/ 3310525 h 5007245"/>
                <a:gd name="connsiteX6" fmla="*/ 381083 w 3770893"/>
                <a:gd name="connsiteY6" fmla="*/ 32665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82874 w 3772684"/>
                <a:gd name="connsiteY6" fmla="*/ 3266500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82874 w 3772684"/>
                <a:gd name="connsiteY6" fmla="*/ 3266500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9113 w 3772684"/>
                <a:gd name="connsiteY0" fmla="*/ 8525 h 5007245"/>
                <a:gd name="connsiteX1" fmla="*/ 1927193 w 3772684"/>
                <a:gd name="connsiteY1" fmla="*/ 638445 h 5007245"/>
                <a:gd name="connsiteX2" fmla="*/ 809593 w 3772684"/>
                <a:gd name="connsiteY2" fmla="*/ 1176925 h 5007245"/>
                <a:gd name="connsiteX3" fmla="*/ 362553 w 3772684"/>
                <a:gd name="connsiteY3" fmla="*/ 2060845 h 5007245"/>
                <a:gd name="connsiteX4" fmla="*/ 6953 w 3772684"/>
                <a:gd name="connsiteY4" fmla="*/ 2548525 h 5007245"/>
                <a:gd name="connsiteX5" fmla="*/ 181366 w 3772684"/>
                <a:gd name="connsiteY5" fmla="*/ 3263959 h 5007245"/>
                <a:gd name="connsiteX6" fmla="*/ 306674 w 3772684"/>
                <a:gd name="connsiteY6" fmla="*/ 3308833 h 5007245"/>
                <a:gd name="connsiteX7" fmla="*/ 237247 w 3772684"/>
                <a:gd name="connsiteY7" fmla="*/ 3377414 h 5007245"/>
                <a:gd name="connsiteX8" fmla="*/ 616553 w 3772684"/>
                <a:gd name="connsiteY8" fmla="*/ 3747405 h 5007245"/>
                <a:gd name="connsiteX9" fmla="*/ 98393 w 3772684"/>
                <a:gd name="connsiteY9" fmla="*/ 4986925 h 5007245"/>
                <a:gd name="connsiteX10" fmla="*/ 3725513 w 3772684"/>
                <a:gd name="connsiteY10" fmla="*/ 5007245 h 5007245"/>
                <a:gd name="connsiteX11" fmla="*/ 3187033 w 3772684"/>
                <a:gd name="connsiteY11" fmla="*/ 3909965 h 5007245"/>
                <a:gd name="connsiteX12" fmla="*/ 3755993 w 3772684"/>
                <a:gd name="connsiteY12" fmla="*/ 2772045 h 5007245"/>
                <a:gd name="connsiteX13" fmla="*/ 3542633 w 3772684"/>
                <a:gd name="connsiteY13" fmla="*/ 1603645 h 5007245"/>
                <a:gd name="connsiteX14" fmla="*/ 2750153 w 3772684"/>
                <a:gd name="connsiteY14" fmla="*/ 628285 h 5007245"/>
                <a:gd name="connsiteX15" fmla="*/ 2597753 w 3772684"/>
                <a:gd name="connsiteY15" fmla="*/ 343805 h 5007245"/>
                <a:gd name="connsiteX16" fmla="*/ 2049113 w 3772684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4883 w 3770893"/>
                <a:gd name="connsiteY6" fmla="*/ 3308833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309116 w 3770893"/>
                <a:gd name="connsiteY6" fmla="*/ 327920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3545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047322 w 3770893"/>
                <a:gd name="connsiteY0" fmla="*/ 8525 h 5007245"/>
                <a:gd name="connsiteX1" fmla="*/ 1925402 w 3770893"/>
                <a:gd name="connsiteY1" fmla="*/ 638445 h 5007245"/>
                <a:gd name="connsiteX2" fmla="*/ 807802 w 3770893"/>
                <a:gd name="connsiteY2" fmla="*/ 1176925 h 5007245"/>
                <a:gd name="connsiteX3" fmla="*/ 360762 w 3770893"/>
                <a:gd name="connsiteY3" fmla="*/ 2060845 h 5007245"/>
                <a:gd name="connsiteX4" fmla="*/ 5162 w 3770893"/>
                <a:gd name="connsiteY4" fmla="*/ 2548525 h 5007245"/>
                <a:gd name="connsiteX5" fmla="*/ 196508 w 3770893"/>
                <a:gd name="connsiteY5" fmla="*/ 3285125 h 5007245"/>
                <a:gd name="connsiteX6" fmla="*/ 410716 w 3770893"/>
                <a:gd name="connsiteY6" fmla="*/ 3238560 h 5007245"/>
                <a:gd name="connsiteX7" fmla="*/ 265936 w 3770893"/>
                <a:gd name="connsiteY7" fmla="*/ 3377414 h 5007245"/>
                <a:gd name="connsiteX8" fmla="*/ 614762 w 3770893"/>
                <a:gd name="connsiteY8" fmla="*/ 3747405 h 5007245"/>
                <a:gd name="connsiteX9" fmla="*/ 96602 w 3770893"/>
                <a:gd name="connsiteY9" fmla="*/ 4986925 h 5007245"/>
                <a:gd name="connsiteX10" fmla="*/ 3723722 w 3770893"/>
                <a:gd name="connsiteY10" fmla="*/ 5007245 h 5007245"/>
                <a:gd name="connsiteX11" fmla="*/ 3185242 w 3770893"/>
                <a:gd name="connsiteY11" fmla="*/ 3909965 h 5007245"/>
                <a:gd name="connsiteX12" fmla="*/ 3754202 w 3770893"/>
                <a:gd name="connsiteY12" fmla="*/ 2772045 h 5007245"/>
                <a:gd name="connsiteX13" fmla="*/ 3540842 w 3770893"/>
                <a:gd name="connsiteY13" fmla="*/ 1603645 h 5007245"/>
                <a:gd name="connsiteX14" fmla="*/ 2748362 w 3770893"/>
                <a:gd name="connsiteY14" fmla="*/ 628285 h 5007245"/>
                <a:gd name="connsiteX15" fmla="*/ 2595962 w 3770893"/>
                <a:gd name="connsiteY15" fmla="*/ 343805 h 5007245"/>
                <a:gd name="connsiteX16" fmla="*/ 2047322 w 3770893"/>
                <a:gd name="connsiteY16" fmla="*/ 8525 h 5007245"/>
                <a:gd name="connsiteX0" fmla="*/ 2595962 w 3770893"/>
                <a:gd name="connsiteY0" fmla="*/ 1 h 4663441"/>
                <a:gd name="connsiteX1" fmla="*/ 1925402 w 3770893"/>
                <a:gd name="connsiteY1" fmla="*/ 294641 h 4663441"/>
                <a:gd name="connsiteX2" fmla="*/ 807802 w 3770893"/>
                <a:gd name="connsiteY2" fmla="*/ 833121 h 4663441"/>
                <a:gd name="connsiteX3" fmla="*/ 360762 w 3770893"/>
                <a:gd name="connsiteY3" fmla="*/ 1717041 h 4663441"/>
                <a:gd name="connsiteX4" fmla="*/ 5162 w 3770893"/>
                <a:gd name="connsiteY4" fmla="*/ 2204721 h 4663441"/>
                <a:gd name="connsiteX5" fmla="*/ 196508 w 3770893"/>
                <a:gd name="connsiteY5" fmla="*/ 2941321 h 4663441"/>
                <a:gd name="connsiteX6" fmla="*/ 410716 w 3770893"/>
                <a:gd name="connsiteY6" fmla="*/ 2894756 h 4663441"/>
                <a:gd name="connsiteX7" fmla="*/ 265936 w 3770893"/>
                <a:gd name="connsiteY7" fmla="*/ 3033610 h 4663441"/>
                <a:gd name="connsiteX8" fmla="*/ 614762 w 3770893"/>
                <a:gd name="connsiteY8" fmla="*/ 3403601 h 4663441"/>
                <a:gd name="connsiteX9" fmla="*/ 96602 w 3770893"/>
                <a:gd name="connsiteY9" fmla="*/ 4643121 h 4663441"/>
                <a:gd name="connsiteX10" fmla="*/ 3723722 w 3770893"/>
                <a:gd name="connsiteY10" fmla="*/ 4663441 h 4663441"/>
                <a:gd name="connsiteX11" fmla="*/ 3185242 w 3770893"/>
                <a:gd name="connsiteY11" fmla="*/ 3566161 h 4663441"/>
                <a:gd name="connsiteX12" fmla="*/ 3754202 w 3770893"/>
                <a:gd name="connsiteY12" fmla="*/ 2428241 h 4663441"/>
                <a:gd name="connsiteX13" fmla="*/ 3540842 w 3770893"/>
                <a:gd name="connsiteY13" fmla="*/ 1259841 h 4663441"/>
                <a:gd name="connsiteX14" fmla="*/ 2748362 w 3770893"/>
                <a:gd name="connsiteY14" fmla="*/ 284481 h 4663441"/>
                <a:gd name="connsiteX15" fmla="*/ 2595962 w 3770893"/>
                <a:gd name="connsiteY15" fmla="*/ 1 h 4663441"/>
                <a:gd name="connsiteX0" fmla="*/ 2748362 w 3770893"/>
                <a:gd name="connsiteY0" fmla="*/ 92385 h 4471345"/>
                <a:gd name="connsiteX1" fmla="*/ 1925402 w 3770893"/>
                <a:gd name="connsiteY1" fmla="*/ 102545 h 4471345"/>
                <a:gd name="connsiteX2" fmla="*/ 807802 w 3770893"/>
                <a:gd name="connsiteY2" fmla="*/ 641025 h 4471345"/>
                <a:gd name="connsiteX3" fmla="*/ 360762 w 3770893"/>
                <a:gd name="connsiteY3" fmla="*/ 1524945 h 4471345"/>
                <a:gd name="connsiteX4" fmla="*/ 5162 w 3770893"/>
                <a:gd name="connsiteY4" fmla="*/ 2012625 h 4471345"/>
                <a:gd name="connsiteX5" fmla="*/ 196508 w 3770893"/>
                <a:gd name="connsiteY5" fmla="*/ 2749225 h 4471345"/>
                <a:gd name="connsiteX6" fmla="*/ 410716 w 3770893"/>
                <a:gd name="connsiteY6" fmla="*/ 2702660 h 4471345"/>
                <a:gd name="connsiteX7" fmla="*/ 265936 w 3770893"/>
                <a:gd name="connsiteY7" fmla="*/ 2841514 h 4471345"/>
                <a:gd name="connsiteX8" fmla="*/ 614762 w 3770893"/>
                <a:gd name="connsiteY8" fmla="*/ 3211505 h 4471345"/>
                <a:gd name="connsiteX9" fmla="*/ 96602 w 3770893"/>
                <a:gd name="connsiteY9" fmla="*/ 4451025 h 4471345"/>
                <a:gd name="connsiteX10" fmla="*/ 3723722 w 3770893"/>
                <a:gd name="connsiteY10" fmla="*/ 4471345 h 4471345"/>
                <a:gd name="connsiteX11" fmla="*/ 3185242 w 3770893"/>
                <a:gd name="connsiteY11" fmla="*/ 3374065 h 4471345"/>
                <a:gd name="connsiteX12" fmla="*/ 3754202 w 3770893"/>
                <a:gd name="connsiteY12" fmla="*/ 2236145 h 4471345"/>
                <a:gd name="connsiteX13" fmla="*/ 3540842 w 3770893"/>
                <a:gd name="connsiteY13" fmla="*/ 1067745 h 4471345"/>
                <a:gd name="connsiteX14" fmla="*/ 2748362 w 3770893"/>
                <a:gd name="connsiteY14" fmla="*/ 92385 h 4471345"/>
                <a:gd name="connsiteX0" fmla="*/ 3540842 w 3793219"/>
                <a:gd name="connsiteY0" fmla="*/ 974075 h 4377675"/>
                <a:gd name="connsiteX1" fmla="*/ 1925402 w 3793219"/>
                <a:gd name="connsiteY1" fmla="*/ 8875 h 4377675"/>
                <a:gd name="connsiteX2" fmla="*/ 807802 w 3793219"/>
                <a:gd name="connsiteY2" fmla="*/ 547355 h 4377675"/>
                <a:gd name="connsiteX3" fmla="*/ 360762 w 3793219"/>
                <a:gd name="connsiteY3" fmla="*/ 1431275 h 4377675"/>
                <a:gd name="connsiteX4" fmla="*/ 5162 w 3793219"/>
                <a:gd name="connsiteY4" fmla="*/ 1918955 h 4377675"/>
                <a:gd name="connsiteX5" fmla="*/ 196508 w 3793219"/>
                <a:gd name="connsiteY5" fmla="*/ 2655555 h 4377675"/>
                <a:gd name="connsiteX6" fmla="*/ 410716 w 3793219"/>
                <a:gd name="connsiteY6" fmla="*/ 2608990 h 4377675"/>
                <a:gd name="connsiteX7" fmla="*/ 265936 w 3793219"/>
                <a:gd name="connsiteY7" fmla="*/ 2747844 h 4377675"/>
                <a:gd name="connsiteX8" fmla="*/ 614762 w 3793219"/>
                <a:gd name="connsiteY8" fmla="*/ 3117835 h 4377675"/>
                <a:gd name="connsiteX9" fmla="*/ 96602 w 3793219"/>
                <a:gd name="connsiteY9" fmla="*/ 4357355 h 4377675"/>
                <a:gd name="connsiteX10" fmla="*/ 3723722 w 3793219"/>
                <a:gd name="connsiteY10" fmla="*/ 4377675 h 4377675"/>
                <a:gd name="connsiteX11" fmla="*/ 3185242 w 3793219"/>
                <a:gd name="connsiteY11" fmla="*/ 3280395 h 4377675"/>
                <a:gd name="connsiteX12" fmla="*/ 3754202 w 3793219"/>
                <a:gd name="connsiteY12" fmla="*/ 2142475 h 4377675"/>
                <a:gd name="connsiteX13" fmla="*/ 3540842 w 3793219"/>
                <a:gd name="connsiteY13" fmla="*/ 974075 h 4377675"/>
                <a:gd name="connsiteX0" fmla="*/ 3540842 w 3783065"/>
                <a:gd name="connsiteY0" fmla="*/ 956380 h 4359980"/>
                <a:gd name="connsiteX1" fmla="*/ 2204626 w 3783065"/>
                <a:gd name="connsiteY1" fmla="*/ 9193 h 4359980"/>
                <a:gd name="connsiteX2" fmla="*/ 807802 w 3783065"/>
                <a:gd name="connsiteY2" fmla="*/ 529660 h 4359980"/>
                <a:gd name="connsiteX3" fmla="*/ 360762 w 3783065"/>
                <a:gd name="connsiteY3" fmla="*/ 1413580 h 4359980"/>
                <a:gd name="connsiteX4" fmla="*/ 5162 w 3783065"/>
                <a:gd name="connsiteY4" fmla="*/ 1901260 h 4359980"/>
                <a:gd name="connsiteX5" fmla="*/ 196508 w 3783065"/>
                <a:gd name="connsiteY5" fmla="*/ 2637860 h 4359980"/>
                <a:gd name="connsiteX6" fmla="*/ 410716 w 3783065"/>
                <a:gd name="connsiteY6" fmla="*/ 2591295 h 4359980"/>
                <a:gd name="connsiteX7" fmla="*/ 265936 w 3783065"/>
                <a:gd name="connsiteY7" fmla="*/ 2730149 h 4359980"/>
                <a:gd name="connsiteX8" fmla="*/ 614762 w 3783065"/>
                <a:gd name="connsiteY8" fmla="*/ 3100140 h 4359980"/>
                <a:gd name="connsiteX9" fmla="*/ 96602 w 3783065"/>
                <a:gd name="connsiteY9" fmla="*/ 4339660 h 4359980"/>
                <a:gd name="connsiteX10" fmla="*/ 3723722 w 3783065"/>
                <a:gd name="connsiteY10" fmla="*/ 4359980 h 4359980"/>
                <a:gd name="connsiteX11" fmla="*/ 3185242 w 3783065"/>
                <a:gd name="connsiteY11" fmla="*/ 3262700 h 4359980"/>
                <a:gd name="connsiteX12" fmla="*/ 3754202 w 3783065"/>
                <a:gd name="connsiteY12" fmla="*/ 2124780 h 4359980"/>
                <a:gd name="connsiteX13" fmla="*/ 3540842 w 3783065"/>
                <a:gd name="connsiteY13" fmla="*/ 956380 h 4359980"/>
                <a:gd name="connsiteX0" fmla="*/ 3540842 w 3783065"/>
                <a:gd name="connsiteY0" fmla="*/ 958462 h 4362062"/>
                <a:gd name="connsiteX1" fmla="*/ 2204626 w 3783065"/>
                <a:gd name="connsiteY1" fmla="*/ 11275 h 4362062"/>
                <a:gd name="connsiteX2" fmla="*/ 807802 w 3783065"/>
                <a:gd name="connsiteY2" fmla="*/ 531742 h 4362062"/>
                <a:gd name="connsiteX3" fmla="*/ 5162 w 3783065"/>
                <a:gd name="connsiteY3" fmla="*/ 1903342 h 4362062"/>
                <a:gd name="connsiteX4" fmla="*/ 196508 w 3783065"/>
                <a:gd name="connsiteY4" fmla="*/ 2639942 h 4362062"/>
                <a:gd name="connsiteX5" fmla="*/ 410716 w 3783065"/>
                <a:gd name="connsiteY5" fmla="*/ 2593377 h 4362062"/>
                <a:gd name="connsiteX6" fmla="*/ 265936 w 3783065"/>
                <a:gd name="connsiteY6" fmla="*/ 2732231 h 4362062"/>
                <a:gd name="connsiteX7" fmla="*/ 614762 w 3783065"/>
                <a:gd name="connsiteY7" fmla="*/ 3102222 h 4362062"/>
                <a:gd name="connsiteX8" fmla="*/ 96602 w 3783065"/>
                <a:gd name="connsiteY8" fmla="*/ 4341742 h 4362062"/>
                <a:gd name="connsiteX9" fmla="*/ 3723722 w 3783065"/>
                <a:gd name="connsiteY9" fmla="*/ 4362062 h 4362062"/>
                <a:gd name="connsiteX10" fmla="*/ 3185242 w 3783065"/>
                <a:gd name="connsiteY10" fmla="*/ 3264782 h 4362062"/>
                <a:gd name="connsiteX11" fmla="*/ 3754202 w 3783065"/>
                <a:gd name="connsiteY11" fmla="*/ 2126862 h 4362062"/>
                <a:gd name="connsiteX12" fmla="*/ 3540842 w 3783065"/>
                <a:gd name="connsiteY12" fmla="*/ 958462 h 4362062"/>
                <a:gd name="connsiteX0" fmla="*/ 3540842 w 3783065"/>
                <a:gd name="connsiteY0" fmla="*/ 958462 h 4362062"/>
                <a:gd name="connsiteX1" fmla="*/ 2204626 w 3783065"/>
                <a:gd name="connsiteY1" fmla="*/ 11275 h 4362062"/>
                <a:gd name="connsiteX2" fmla="*/ 807802 w 3783065"/>
                <a:gd name="connsiteY2" fmla="*/ 531742 h 4362062"/>
                <a:gd name="connsiteX3" fmla="*/ 5162 w 3783065"/>
                <a:gd name="connsiteY3" fmla="*/ 1903342 h 4362062"/>
                <a:gd name="connsiteX4" fmla="*/ 196508 w 3783065"/>
                <a:gd name="connsiteY4" fmla="*/ 2639942 h 4362062"/>
                <a:gd name="connsiteX5" fmla="*/ 265936 w 3783065"/>
                <a:gd name="connsiteY5" fmla="*/ 2732231 h 4362062"/>
                <a:gd name="connsiteX6" fmla="*/ 614762 w 3783065"/>
                <a:gd name="connsiteY6" fmla="*/ 3102222 h 4362062"/>
                <a:gd name="connsiteX7" fmla="*/ 96602 w 3783065"/>
                <a:gd name="connsiteY7" fmla="*/ 4341742 h 4362062"/>
                <a:gd name="connsiteX8" fmla="*/ 3723722 w 3783065"/>
                <a:gd name="connsiteY8" fmla="*/ 4362062 h 4362062"/>
                <a:gd name="connsiteX9" fmla="*/ 3185242 w 3783065"/>
                <a:gd name="connsiteY9" fmla="*/ 3264782 h 4362062"/>
                <a:gd name="connsiteX10" fmla="*/ 3754202 w 3783065"/>
                <a:gd name="connsiteY10" fmla="*/ 2126862 h 4362062"/>
                <a:gd name="connsiteX11" fmla="*/ 3540842 w 3783065"/>
                <a:gd name="connsiteY11" fmla="*/ 958462 h 4362062"/>
                <a:gd name="connsiteX0" fmla="*/ 3555030 w 3797253"/>
                <a:gd name="connsiteY0" fmla="*/ 958462 h 4362062"/>
                <a:gd name="connsiteX1" fmla="*/ 2218814 w 3797253"/>
                <a:gd name="connsiteY1" fmla="*/ 11275 h 4362062"/>
                <a:gd name="connsiteX2" fmla="*/ 821990 w 3797253"/>
                <a:gd name="connsiteY2" fmla="*/ 531742 h 4362062"/>
                <a:gd name="connsiteX3" fmla="*/ 19350 w 3797253"/>
                <a:gd name="connsiteY3" fmla="*/ 1903342 h 4362062"/>
                <a:gd name="connsiteX4" fmla="*/ 280124 w 3797253"/>
                <a:gd name="connsiteY4" fmla="*/ 2732231 h 4362062"/>
                <a:gd name="connsiteX5" fmla="*/ 628950 w 3797253"/>
                <a:gd name="connsiteY5" fmla="*/ 3102222 h 4362062"/>
                <a:gd name="connsiteX6" fmla="*/ 110790 w 3797253"/>
                <a:gd name="connsiteY6" fmla="*/ 4341742 h 4362062"/>
                <a:gd name="connsiteX7" fmla="*/ 3737910 w 3797253"/>
                <a:gd name="connsiteY7" fmla="*/ 4362062 h 4362062"/>
                <a:gd name="connsiteX8" fmla="*/ 3199430 w 3797253"/>
                <a:gd name="connsiteY8" fmla="*/ 3264782 h 4362062"/>
                <a:gd name="connsiteX9" fmla="*/ 3768390 w 3797253"/>
                <a:gd name="connsiteY9" fmla="*/ 2126862 h 4362062"/>
                <a:gd name="connsiteX10" fmla="*/ 3555030 w 3797253"/>
                <a:gd name="connsiteY10" fmla="*/ 958462 h 4362062"/>
                <a:gd name="connsiteX0" fmla="*/ 3536877 w 3779100"/>
                <a:gd name="connsiteY0" fmla="*/ 958462 h 4362062"/>
                <a:gd name="connsiteX1" fmla="*/ 2200661 w 3779100"/>
                <a:gd name="connsiteY1" fmla="*/ 11275 h 4362062"/>
                <a:gd name="connsiteX2" fmla="*/ 803837 w 3779100"/>
                <a:gd name="connsiteY2" fmla="*/ 531742 h 4362062"/>
                <a:gd name="connsiteX3" fmla="*/ 1197 w 3779100"/>
                <a:gd name="connsiteY3" fmla="*/ 1903342 h 4362062"/>
                <a:gd name="connsiteX4" fmla="*/ 610797 w 3779100"/>
                <a:gd name="connsiteY4" fmla="*/ 3102222 h 4362062"/>
                <a:gd name="connsiteX5" fmla="*/ 92637 w 3779100"/>
                <a:gd name="connsiteY5" fmla="*/ 4341742 h 4362062"/>
                <a:gd name="connsiteX6" fmla="*/ 3719757 w 3779100"/>
                <a:gd name="connsiteY6" fmla="*/ 4362062 h 4362062"/>
                <a:gd name="connsiteX7" fmla="*/ 3181277 w 3779100"/>
                <a:gd name="connsiteY7" fmla="*/ 3264782 h 4362062"/>
                <a:gd name="connsiteX8" fmla="*/ 3750237 w 3779100"/>
                <a:gd name="connsiteY8" fmla="*/ 2126862 h 4362062"/>
                <a:gd name="connsiteX9" fmla="*/ 3536877 w 3779100"/>
                <a:gd name="connsiteY9" fmla="*/ 958462 h 4362062"/>
                <a:gd name="connsiteX0" fmla="*/ 3778385 w 4020608"/>
                <a:gd name="connsiteY0" fmla="*/ 958462 h 4362062"/>
                <a:gd name="connsiteX1" fmla="*/ 2442169 w 4020608"/>
                <a:gd name="connsiteY1" fmla="*/ 11275 h 4362062"/>
                <a:gd name="connsiteX2" fmla="*/ 1045345 w 4020608"/>
                <a:gd name="connsiteY2" fmla="*/ 531742 h 4362062"/>
                <a:gd name="connsiteX3" fmla="*/ 242705 w 4020608"/>
                <a:gd name="connsiteY3" fmla="*/ 1903342 h 4362062"/>
                <a:gd name="connsiteX4" fmla="*/ 334145 w 4020608"/>
                <a:gd name="connsiteY4" fmla="*/ 4341742 h 4362062"/>
                <a:gd name="connsiteX5" fmla="*/ 3961265 w 4020608"/>
                <a:gd name="connsiteY5" fmla="*/ 4362062 h 4362062"/>
                <a:gd name="connsiteX6" fmla="*/ 3422785 w 4020608"/>
                <a:gd name="connsiteY6" fmla="*/ 3264782 h 4362062"/>
                <a:gd name="connsiteX7" fmla="*/ 3991745 w 4020608"/>
                <a:gd name="connsiteY7" fmla="*/ 2126862 h 4362062"/>
                <a:gd name="connsiteX8" fmla="*/ 3778385 w 4020608"/>
                <a:gd name="connsiteY8" fmla="*/ 958462 h 4362062"/>
                <a:gd name="connsiteX0" fmla="*/ 3566481 w 3808704"/>
                <a:gd name="connsiteY0" fmla="*/ 958462 h 4362062"/>
                <a:gd name="connsiteX1" fmla="*/ 2230265 w 3808704"/>
                <a:gd name="connsiteY1" fmla="*/ 11275 h 4362062"/>
                <a:gd name="connsiteX2" fmla="*/ 833441 w 3808704"/>
                <a:gd name="connsiteY2" fmla="*/ 531742 h 4362062"/>
                <a:gd name="connsiteX3" fmla="*/ 30801 w 3808704"/>
                <a:gd name="connsiteY3" fmla="*/ 1903342 h 4362062"/>
                <a:gd name="connsiteX4" fmla="*/ 122241 w 3808704"/>
                <a:gd name="connsiteY4" fmla="*/ 4341742 h 4362062"/>
                <a:gd name="connsiteX5" fmla="*/ 3749361 w 3808704"/>
                <a:gd name="connsiteY5" fmla="*/ 4362062 h 4362062"/>
                <a:gd name="connsiteX6" fmla="*/ 3210881 w 3808704"/>
                <a:gd name="connsiteY6" fmla="*/ 3264782 h 4362062"/>
                <a:gd name="connsiteX7" fmla="*/ 3779841 w 3808704"/>
                <a:gd name="connsiteY7" fmla="*/ 2126862 h 4362062"/>
                <a:gd name="connsiteX8" fmla="*/ 3566481 w 3808704"/>
                <a:gd name="connsiteY8" fmla="*/ 958462 h 4362062"/>
                <a:gd name="connsiteX0" fmla="*/ 3556125 w 3798348"/>
                <a:gd name="connsiteY0" fmla="*/ 958462 h 4362062"/>
                <a:gd name="connsiteX1" fmla="*/ 2219909 w 3798348"/>
                <a:gd name="connsiteY1" fmla="*/ 11275 h 4362062"/>
                <a:gd name="connsiteX2" fmla="*/ 823085 w 3798348"/>
                <a:gd name="connsiteY2" fmla="*/ 531742 h 4362062"/>
                <a:gd name="connsiteX3" fmla="*/ 20445 w 3798348"/>
                <a:gd name="connsiteY3" fmla="*/ 1903342 h 4362062"/>
                <a:gd name="connsiteX4" fmla="*/ 111885 w 3798348"/>
                <a:gd name="connsiteY4" fmla="*/ 4341742 h 4362062"/>
                <a:gd name="connsiteX5" fmla="*/ 3739005 w 3798348"/>
                <a:gd name="connsiteY5" fmla="*/ 4362062 h 4362062"/>
                <a:gd name="connsiteX6" fmla="*/ 3200525 w 3798348"/>
                <a:gd name="connsiteY6" fmla="*/ 3264782 h 4362062"/>
                <a:gd name="connsiteX7" fmla="*/ 3769485 w 3798348"/>
                <a:gd name="connsiteY7" fmla="*/ 2126862 h 4362062"/>
                <a:gd name="connsiteX8" fmla="*/ 3556125 w 3798348"/>
                <a:gd name="connsiteY8" fmla="*/ 958462 h 4362062"/>
                <a:gd name="connsiteX0" fmla="*/ 3478997 w 3721220"/>
                <a:gd name="connsiteY0" fmla="*/ 956353 h 4359953"/>
                <a:gd name="connsiteX1" fmla="*/ 2142781 w 3721220"/>
                <a:gd name="connsiteY1" fmla="*/ 9166 h 4359953"/>
                <a:gd name="connsiteX2" fmla="*/ 745957 w 3721220"/>
                <a:gd name="connsiteY2" fmla="*/ 529633 h 4359953"/>
                <a:gd name="connsiteX3" fmla="*/ 24383 w 3721220"/>
                <a:gd name="connsiteY3" fmla="*/ 1405832 h 4359953"/>
                <a:gd name="connsiteX4" fmla="*/ 34757 w 3721220"/>
                <a:gd name="connsiteY4" fmla="*/ 4339633 h 4359953"/>
                <a:gd name="connsiteX5" fmla="*/ 3661877 w 3721220"/>
                <a:gd name="connsiteY5" fmla="*/ 4359953 h 4359953"/>
                <a:gd name="connsiteX6" fmla="*/ 3123397 w 3721220"/>
                <a:gd name="connsiteY6" fmla="*/ 3262673 h 4359953"/>
                <a:gd name="connsiteX7" fmla="*/ 3692357 w 3721220"/>
                <a:gd name="connsiteY7" fmla="*/ 2124753 h 4359953"/>
                <a:gd name="connsiteX8" fmla="*/ 3478997 w 3721220"/>
                <a:gd name="connsiteY8" fmla="*/ 956353 h 4359953"/>
                <a:gd name="connsiteX0" fmla="*/ 3478997 w 3721220"/>
                <a:gd name="connsiteY0" fmla="*/ 952985 h 4356585"/>
                <a:gd name="connsiteX1" fmla="*/ 2142781 w 3721220"/>
                <a:gd name="connsiteY1" fmla="*/ 5798 h 4356585"/>
                <a:gd name="connsiteX2" fmla="*/ 24383 w 3721220"/>
                <a:gd name="connsiteY2" fmla="*/ 1402464 h 4356585"/>
                <a:gd name="connsiteX3" fmla="*/ 34757 w 3721220"/>
                <a:gd name="connsiteY3" fmla="*/ 4336265 h 4356585"/>
                <a:gd name="connsiteX4" fmla="*/ 3661877 w 3721220"/>
                <a:gd name="connsiteY4" fmla="*/ 4356585 h 4356585"/>
                <a:gd name="connsiteX5" fmla="*/ 3123397 w 3721220"/>
                <a:gd name="connsiteY5" fmla="*/ 3259305 h 4356585"/>
                <a:gd name="connsiteX6" fmla="*/ 3692357 w 3721220"/>
                <a:gd name="connsiteY6" fmla="*/ 2121385 h 4356585"/>
                <a:gd name="connsiteX7" fmla="*/ 3478997 w 3721220"/>
                <a:gd name="connsiteY7" fmla="*/ 952985 h 4356585"/>
                <a:gd name="connsiteX0" fmla="*/ 3444240 w 3686463"/>
                <a:gd name="connsiteY0" fmla="*/ 949156 h 4352756"/>
                <a:gd name="connsiteX1" fmla="*/ 2108024 w 3686463"/>
                <a:gd name="connsiteY1" fmla="*/ 1969 h 4352756"/>
                <a:gd name="connsiteX2" fmla="*/ 34660 w 3686463"/>
                <a:gd name="connsiteY2" fmla="*/ 1200475 h 4352756"/>
                <a:gd name="connsiteX3" fmla="*/ 0 w 3686463"/>
                <a:gd name="connsiteY3" fmla="*/ 4332436 h 4352756"/>
                <a:gd name="connsiteX4" fmla="*/ 3627120 w 3686463"/>
                <a:gd name="connsiteY4" fmla="*/ 4352756 h 4352756"/>
                <a:gd name="connsiteX5" fmla="*/ 3088640 w 3686463"/>
                <a:gd name="connsiteY5" fmla="*/ 3255476 h 4352756"/>
                <a:gd name="connsiteX6" fmla="*/ 3657600 w 3686463"/>
                <a:gd name="connsiteY6" fmla="*/ 2117556 h 4352756"/>
                <a:gd name="connsiteX7" fmla="*/ 3444240 w 3686463"/>
                <a:gd name="connsiteY7" fmla="*/ 949156 h 4352756"/>
                <a:gd name="connsiteX0" fmla="*/ 3444240 w 3686463"/>
                <a:gd name="connsiteY0" fmla="*/ 949156 h 4352756"/>
                <a:gd name="connsiteX1" fmla="*/ 2108024 w 3686463"/>
                <a:gd name="connsiteY1" fmla="*/ 1969 h 4352756"/>
                <a:gd name="connsiteX2" fmla="*/ 34660 w 3686463"/>
                <a:gd name="connsiteY2" fmla="*/ 1200475 h 4352756"/>
                <a:gd name="connsiteX3" fmla="*/ 0 w 3686463"/>
                <a:gd name="connsiteY3" fmla="*/ 4332436 h 4352756"/>
                <a:gd name="connsiteX4" fmla="*/ 3627120 w 3686463"/>
                <a:gd name="connsiteY4" fmla="*/ 4352756 h 4352756"/>
                <a:gd name="connsiteX5" fmla="*/ 3088640 w 3686463"/>
                <a:gd name="connsiteY5" fmla="*/ 3255476 h 4352756"/>
                <a:gd name="connsiteX6" fmla="*/ 3657600 w 3686463"/>
                <a:gd name="connsiteY6" fmla="*/ 2117556 h 4352756"/>
                <a:gd name="connsiteX7" fmla="*/ 3444240 w 3686463"/>
                <a:gd name="connsiteY7" fmla="*/ 949156 h 4352756"/>
                <a:gd name="connsiteX0" fmla="*/ 3513097 w 3755320"/>
                <a:gd name="connsiteY0" fmla="*/ 956490 h 4360090"/>
                <a:gd name="connsiteX1" fmla="*/ 2176881 w 3755320"/>
                <a:gd name="connsiteY1" fmla="*/ 9303 h 4360090"/>
                <a:gd name="connsiteX2" fmla="*/ 22452 w 3755320"/>
                <a:gd name="connsiteY2" fmla="*/ 1541075 h 4360090"/>
                <a:gd name="connsiteX3" fmla="*/ 68857 w 3755320"/>
                <a:gd name="connsiteY3" fmla="*/ 4339770 h 4360090"/>
                <a:gd name="connsiteX4" fmla="*/ 3695977 w 3755320"/>
                <a:gd name="connsiteY4" fmla="*/ 4360090 h 4360090"/>
                <a:gd name="connsiteX5" fmla="*/ 3157497 w 3755320"/>
                <a:gd name="connsiteY5" fmla="*/ 3262810 h 4360090"/>
                <a:gd name="connsiteX6" fmla="*/ 3726457 w 3755320"/>
                <a:gd name="connsiteY6" fmla="*/ 2124890 h 4360090"/>
                <a:gd name="connsiteX7" fmla="*/ 3513097 w 3755320"/>
                <a:gd name="connsiteY7" fmla="*/ 956490 h 4360090"/>
                <a:gd name="connsiteX0" fmla="*/ 3513097 w 3755320"/>
                <a:gd name="connsiteY0" fmla="*/ 956490 h 4360090"/>
                <a:gd name="connsiteX1" fmla="*/ 2176881 w 3755320"/>
                <a:gd name="connsiteY1" fmla="*/ 9304 h 4360090"/>
                <a:gd name="connsiteX2" fmla="*/ 22452 w 3755320"/>
                <a:gd name="connsiteY2" fmla="*/ 1541075 h 4360090"/>
                <a:gd name="connsiteX3" fmla="*/ 68857 w 3755320"/>
                <a:gd name="connsiteY3" fmla="*/ 4339770 h 4360090"/>
                <a:gd name="connsiteX4" fmla="*/ 3695977 w 3755320"/>
                <a:gd name="connsiteY4" fmla="*/ 4360090 h 4360090"/>
                <a:gd name="connsiteX5" fmla="*/ 3157497 w 3755320"/>
                <a:gd name="connsiteY5" fmla="*/ 3262810 h 4360090"/>
                <a:gd name="connsiteX6" fmla="*/ 3726457 w 3755320"/>
                <a:gd name="connsiteY6" fmla="*/ 2124890 h 4360090"/>
                <a:gd name="connsiteX7" fmla="*/ 3513097 w 3755320"/>
                <a:gd name="connsiteY7" fmla="*/ 956490 h 4360090"/>
                <a:gd name="connsiteX0" fmla="*/ 3513097 w 3755320"/>
                <a:gd name="connsiteY0" fmla="*/ 954897 h 4358497"/>
                <a:gd name="connsiteX1" fmla="*/ 2176881 w 3755320"/>
                <a:gd name="connsiteY1" fmla="*/ 7711 h 4358497"/>
                <a:gd name="connsiteX2" fmla="*/ 22452 w 3755320"/>
                <a:gd name="connsiteY2" fmla="*/ 1539482 h 4358497"/>
                <a:gd name="connsiteX3" fmla="*/ 68857 w 3755320"/>
                <a:gd name="connsiteY3" fmla="*/ 4338177 h 4358497"/>
                <a:gd name="connsiteX4" fmla="*/ 3695977 w 3755320"/>
                <a:gd name="connsiteY4" fmla="*/ 4358497 h 4358497"/>
                <a:gd name="connsiteX5" fmla="*/ 3157497 w 3755320"/>
                <a:gd name="connsiteY5" fmla="*/ 3261217 h 4358497"/>
                <a:gd name="connsiteX6" fmla="*/ 3726457 w 3755320"/>
                <a:gd name="connsiteY6" fmla="*/ 2123297 h 4358497"/>
                <a:gd name="connsiteX7" fmla="*/ 3513097 w 3755320"/>
                <a:gd name="connsiteY7" fmla="*/ 954897 h 4358497"/>
                <a:gd name="connsiteX0" fmla="*/ 3513097 w 3695977"/>
                <a:gd name="connsiteY0" fmla="*/ 954897 h 4358497"/>
                <a:gd name="connsiteX1" fmla="*/ 2176881 w 3695977"/>
                <a:gd name="connsiteY1" fmla="*/ 7711 h 4358497"/>
                <a:gd name="connsiteX2" fmla="*/ 22452 w 3695977"/>
                <a:gd name="connsiteY2" fmla="*/ 1539482 h 4358497"/>
                <a:gd name="connsiteX3" fmla="*/ 68857 w 3695977"/>
                <a:gd name="connsiteY3" fmla="*/ 4338177 h 4358497"/>
                <a:gd name="connsiteX4" fmla="*/ 3695977 w 3695977"/>
                <a:gd name="connsiteY4" fmla="*/ 4358497 h 4358497"/>
                <a:gd name="connsiteX5" fmla="*/ 3157497 w 3695977"/>
                <a:gd name="connsiteY5" fmla="*/ 3261217 h 4358497"/>
                <a:gd name="connsiteX6" fmla="*/ 3513097 w 3695977"/>
                <a:gd name="connsiteY6" fmla="*/ 954897 h 4358497"/>
                <a:gd name="connsiteX0" fmla="*/ 3423025 w 3695977"/>
                <a:gd name="connsiteY0" fmla="*/ 1326539 h 4351835"/>
                <a:gd name="connsiteX1" fmla="*/ 2176881 w 3695977"/>
                <a:gd name="connsiteY1" fmla="*/ 1049 h 4351835"/>
                <a:gd name="connsiteX2" fmla="*/ 22452 w 3695977"/>
                <a:gd name="connsiteY2" fmla="*/ 1532820 h 4351835"/>
                <a:gd name="connsiteX3" fmla="*/ 68857 w 3695977"/>
                <a:gd name="connsiteY3" fmla="*/ 4331515 h 4351835"/>
                <a:gd name="connsiteX4" fmla="*/ 3695977 w 3695977"/>
                <a:gd name="connsiteY4" fmla="*/ 4351835 h 4351835"/>
                <a:gd name="connsiteX5" fmla="*/ 3157497 w 3695977"/>
                <a:gd name="connsiteY5" fmla="*/ 3254555 h 4351835"/>
                <a:gd name="connsiteX6" fmla="*/ 3423025 w 3695977"/>
                <a:gd name="connsiteY6" fmla="*/ 1326539 h 4351835"/>
                <a:gd name="connsiteX0" fmla="*/ 3423025 w 3695977"/>
                <a:gd name="connsiteY0" fmla="*/ 1326539 h 4351835"/>
                <a:gd name="connsiteX1" fmla="*/ 2176881 w 3695977"/>
                <a:gd name="connsiteY1" fmla="*/ 1049 h 4351835"/>
                <a:gd name="connsiteX2" fmla="*/ 22452 w 3695977"/>
                <a:gd name="connsiteY2" fmla="*/ 1532820 h 4351835"/>
                <a:gd name="connsiteX3" fmla="*/ 68857 w 3695977"/>
                <a:gd name="connsiteY3" fmla="*/ 4331515 h 4351835"/>
                <a:gd name="connsiteX4" fmla="*/ 3695977 w 3695977"/>
                <a:gd name="connsiteY4" fmla="*/ 4351835 h 4351835"/>
                <a:gd name="connsiteX5" fmla="*/ 3157497 w 3695977"/>
                <a:gd name="connsiteY5" fmla="*/ 3254555 h 4351835"/>
                <a:gd name="connsiteX6" fmla="*/ 3423025 w 3695977"/>
                <a:gd name="connsiteY6" fmla="*/ 1326539 h 4351835"/>
                <a:gd name="connsiteX0" fmla="*/ 3504091 w 3695977"/>
                <a:gd name="connsiteY0" fmla="*/ 1132153 h 4355609"/>
                <a:gd name="connsiteX1" fmla="*/ 2176881 w 3695977"/>
                <a:gd name="connsiteY1" fmla="*/ 4823 h 4355609"/>
                <a:gd name="connsiteX2" fmla="*/ 22452 w 3695977"/>
                <a:gd name="connsiteY2" fmla="*/ 1536594 h 4355609"/>
                <a:gd name="connsiteX3" fmla="*/ 68857 w 3695977"/>
                <a:gd name="connsiteY3" fmla="*/ 4335289 h 4355609"/>
                <a:gd name="connsiteX4" fmla="*/ 3695977 w 3695977"/>
                <a:gd name="connsiteY4" fmla="*/ 4355609 h 4355609"/>
                <a:gd name="connsiteX5" fmla="*/ 3157497 w 3695977"/>
                <a:gd name="connsiteY5" fmla="*/ 3258329 h 4355609"/>
                <a:gd name="connsiteX6" fmla="*/ 3504091 w 3695977"/>
                <a:gd name="connsiteY6" fmla="*/ 1132153 h 4355609"/>
                <a:gd name="connsiteX0" fmla="*/ 3504091 w 3695977"/>
                <a:gd name="connsiteY0" fmla="*/ 1135497 h 4358953"/>
                <a:gd name="connsiteX1" fmla="*/ 2176881 w 3695977"/>
                <a:gd name="connsiteY1" fmla="*/ 8167 h 4358953"/>
                <a:gd name="connsiteX2" fmla="*/ 22452 w 3695977"/>
                <a:gd name="connsiteY2" fmla="*/ 1539938 h 4358953"/>
                <a:gd name="connsiteX3" fmla="*/ 68857 w 3695977"/>
                <a:gd name="connsiteY3" fmla="*/ 4338633 h 4358953"/>
                <a:gd name="connsiteX4" fmla="*/ 3695977 w 3695977"/>
                <a:gd name="connsiteY4" fmla="*/ 4358953 h 4358953"/>
                <a:gd name="connsiteX5" fmla="*/ 3157497 w 3695977"/>
                <a:gd name="connsiteY5" fmla="*/ 3261673 h 4358953"/>
                <a:gd name="connsiteX6" fmla="*/ 3504091 w 3695977"/>
                <a:gd name="connsiteY6" fmla="*/ 1135497 h 4358953"/>
                <a:gd name="connsiteX0" fmla="*/ 3504091 w 3600869"/>
                <a:gd name="connsiteY0" fmla="*/ 1135497 h 4358953"/>
                <a:gd name="connsiteX1" fmla="*/ 2176881 w 3600869"/>
                <a:gd name="connsiteY1" fmla="*/ 8167 h 4358953"/>
                <a:gd name="connsiteX2" fmla="*/ 22452 w 3600869"/>
                <a:gd name="connsiteY2" fmla="*/ 1539938 h 4358953"/>
                <a:gd name="connsiteX3" fmla="*/ 68857 w 3600869"/>
                <a:gd name="connsiteY3" fmla="*/ 4338633 h 4358953"/>
                <a:gd name="connsiteX4" fmla="*/ 3461790 w 3600869"/>
                <a:gd name="connsiteY4" fmla="*/ 4358953 h 4358953"/>
                <a:gd name="connsiteX5" fmla="*/ 3157497 w 3600869"/>
                <a:gd name="connsiteY5" fmla="*/ 3261673 h 4358953"/>
                <a:gd name="connsiteX6" fmla="*/ 3504091 w 3600869"/>
                <a:gd name="connsiteY6" fmla="*/ 1135497 h 4358953"/>
                <a:gd name="connsiteX0" fmla="*/ 3504091 w 3600869"/>
                <a:gd name="connsiteY0" fmla="*/ 1135497 h 4358953"/>
                <a:gd name="connsiteX1" fmla="*/ 2176881 w 3600869"/>
                <a:gd name="connsiteY1" fmla="*/ 8167 h 4358953"/>
                <a:gd name="connsiteX2" fmla="*/ 22452 w 3600869"/>
                <a:gd name="connsiteY2" fmla="*/ 1539938 h 4358953"/>
                <a:gd name="connsiteX3" fmla="*/ 68857 w 3600869"/>
                <a:gd name="connsiteY3" fmla="*/ 4338633 h 4358953"/>
                <a:gd name="connsiteX4" fmla="*/ 3461790 w 3600869"/>
                <a:gd name="connsiteY4" fmla="*/ 4358953 h 4358953"/>
                <a:gd name="connsiteX5" fmla="*/ 3157497 w 3600869"/>
                <a:gd name="connsiteY5" fmla="*/ 3261673 h 4358953"/>
                <a:gd name="connsiteX6" fmla="*/ 3504091 w 3600869"/>
                <a:gd name="connsiteY6" fmla="*/ 1135497 h 4358953"/>
                <a:gd name="connsiteX0" fmla="*/ 3502831 w 3599609"/>
                <a:gd name="connsiteY0" fmla="*/ 1135497 h 4365890"/>
                <a:gd name="connsiteX1" fmla="*/ 2175621 w 3599609"/>
                <a:gd name="connsiteY1" fmla="*/ 8167 h 4365890"/>
                <a:gd name="connsiteX2" fmla="*/ 21192 w 3599609"/>
                <a:gd name="connsiteY2" fmla="*/ 1539938 h 4365890"/>
                <a:gd name="connsiteX3" fmla="*/ 94854 w 3599609"/>
                <a:gd name="connsiteY3" fmla="*/ 4365890 h 4365890"/>
                <a:gd name="connsiteX4" fmla="*/ 3460530 w 3599609"/>
                <a:gd name="connsiteY4" fmla="*/ 4358953 h 4365890"/>
                <a:gd name="connsiteX5" fmla="*/ 3156237 w 3599609"/>
                <a:gd name="connsiteY5" fmla="*/ 3261673 h 4365890"/>
                <a:gd name="connsiteX6" fmla="*/ 3502831 w 3599609"/>
                <a:gd name="connsiteY6" fmla="*/ 1135497 h 43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9609" h="4365890">
                  <a:moveTo>
                    <a:pt x="3502831" y="1135497"/>
                  </a:moveTo>
                  <a:cubicBezTo>
                    <a:pt x="3339395" y="593246"/>
                    <a:pt x="2818946" y="102887"/>
                    <a:pt x="2175621" y="8167"/>
                  </a:cubicBezTo>
                  <a:cubicBezTo>
                    <a:pt x="1532296" y="-86553"/>
                    <a:pt x="174369" y="656067"/>
                    <a:pt x="21192" y="1539938"/>
                  </a:cubicBezTo>
                  <a:cubicBezTo>
                    <a:pt x="-97341" y="2174938"/>
                    <a:pt x="330784" y="2695086"/>
                    <a:pt x="94854" y="4365890"/>
                  </a:cubicBezTo>
                  <a:lnTo>
                    <a:pt x="3460530" y="4358953"/>
                  </a:lnTo>
                  <a:cubicBezTo>
                    <a:pt x="3172663" y="3458100"/>
                    <a:pt x="3283667" y="3745751"/>
                    <a:pt x="3156237" y="3261673"/>
                  </a:cubicBezTo>
                  <a:cubicBezTo>
                    <a:pt x="3666193" y="2577310"/>
                    <a:pt x="3666267" y="1677748"/>
                    <a:pt x="3502831" y="11354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円/楕円 181"/>
            <p:cNvSpPr>
              <a:spLocks noChangeAspect="1"/>
            </p:cNvSpPr>
            <p:nvPr/>
          </p:nvSpPr>
          <p:spPr>
            <a:xfrm>
              <a:off x="3708778" y="1907209"/>
              <a:ext cx="217877" cy="2178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円/楕円 182"/>
            <p:cNvSpPr>
              <a:spLocks noChangeAspect="1"/>
            </p:cNvSpPr>
            <p:nvPr/>
          </p:nvSpPr>
          <p:spPr>
            <a:xfrm>
              <a:off x="3965683" y="1869239"/>
              <a:ext cx="217877" cy="2178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円/楕円 183"/>
            <p:cNvSpPr>
              <a:spLocks noChangeAspect="1"/>
            </p:cNvSpPr>
            <p:nvPr/>
          </p:nvSpPr>
          <p:spPr>
            <a:xfrm>
              <a:off x="4266976" y="2009753"/>
              <a:ext cx="217877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円/楕円 184"/>
            <p:cNvSpPr>
              <a:spLocks noChangeAspect="1"/>
            </p:cNvSpPr>
            <p:nvPr/>
          </p:nvSpPr>
          <p:spPr>
            <a:xfrm>
              <a:off x="1822738" y="3324338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円/楕円 185"/>
            <p:cNvSpPr>
              <a:spLocks noChangeAspect="1"/>
            </p:cNvSpPr>
            <p:nvPr/>
          </p:nvSpPr>
          <p:spPr>
            <a:xfrm>
              <a:off x="1771542" y="3618103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円/楕円 186"/>
            <p:cNvSpPr>
              <a:spLocks noChangeAspect="1"/>
            </p:cNvSpPr>
            <p:nvPr/>
          </p:nvSpPr>
          <p:spPr>
            <a:xfrm>
              <a:off x="1722712" y="4238176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円/楕円 187"/>
            <p:cNvSpPr>
              <a:spLocks noChangeAspect="1"/>
            </p:cNvSpPr>
            <p:nvPr/>
          </p:nvSpPr>
          <p:spPr>
            <a:xfrm>
              <a:off x="1861387" y="4807947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円/楕円 188"/>
            <p:cNvSpPr>
              <a:spLocks noChangeAspect="1"/>
            </p:cNvSpPr>
            <p:nvPr/>
          </p:nvSpPr>
          <p:spPr>
            <a:xfrm>
              <a:off x="1916892" y="5206952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円/楕円 192"/>
            <p:cNvSpPr>
              <a:spLocks noChangeAspect="1"/>
            </p:cNvSpPr>
            <p:nvPr/>
          </p:nvSpPr>
          <p:spPr>
            <a:xfrm>
              <a:off x="1856471" y="6214245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/楕円 194"/>
            <p:cNvSpPr>
              <a:spLocks noChangeAspect="1"/>
            </p:cNvSpPr>
            <p:nvPr/>
          </p:nvSpPr>
          <p:spPr>
            <a:xfrm>
              <a:off x="1866896" y="5698380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円/楕円 196"/>
            <p:cNvSpPr>
              <a:spLocks noChangeAspect="1"/>
            </p:cNvSpPr>
            <p:nvPr/>
          </p:nvSpPr>
          <p:spPr>
            <a:xfrm>
              <a:off x="3337771" y="2001602"/>
              <a:ext cx="217877" cy="2178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円/楕円 197"/>
            <p:cNvSpPr>
              <a:spLocks noChangeAspect="1"/>
            </p:cNvSpPr>
            <p:nvPr/>
          </p:nvSpPr>
          <p:spPr>
            <a:xfrm>
              <a:off x="1874878" y="6033592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円/楕円 198"/>
            <p:cNvSpPr>
              <a:spLocks noChangeAspect="1"/>
            </p:cNvSpPr>
            <p:nvPr/>
          </p:nvSpPr>
          <p:spPr>
            <a:xfrm>
              <a:off x="1846302" y="4452792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円/楕円 199"/>
            <p:cNvSpPr>
              <a:spLocks noChangeAspect="1"/>
            </p:cNvSpPr>
            <p:nvPr/>
          </p:nvSpPr>
          <p:spPr>
            <a:xfrm>
              <a:off x="1726781" y="3950268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円/楕円 200"/>
            <p:cNvSpPr>
              <a:spLocks noChangeAspect="1"/>
            </p:cNvSpPr>
            <p:nvPr/>
          </p:nvSpPr>
          <p:spPr>
            <a:xfrm>
              <a:off x="1997949" y="2890431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/楕円 201"/>
            <p:cNvSpPr>
              <a:spLocks noChangeAspect="1"/>
            </p:cNvSpPr>
            <p:nvPr/>
          </p:nvSpPr>
          <p:spPr>
            <a:xfrm>
              <a:off x="2613448" y="2407641"/>
              <a:ext cx="217876" cy="217876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円/楕円 202"/>
            <p:cNvSpPr>
              <a:spLocks noChangeAspect="1"/>
            </p:cNvSpPr>
            <p:nvPr/>
          </p:nvSpPr>
          <p:spPr>
            <a:xfrm>
              <a:off x="2411000" y="2538755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円/楕円 203"/>
            <p:cNvSpPr>
              <a:spLocks noChangeAspect="1"/>
            </p:cNvSpPr>
            <p:nvPr/>
          </p:nvSpPr>
          <p:spPr>
            <a:xfrm>
              <a:off x="2839912" y="2193921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円/楕円 204"/>
            <p:cNvSpPr>
              <a:spLocks noChangeAspect="1"/>
            </p:cNvSpPr>
            <p:nvPr/>
          </p:nvSpPr>
          <p:spPr>
            <a:xfrm>
              <a:off x="3171329" y="2037912"/>
              <a:ext cx="217877" cy="2178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5"/>
            <p:cNvSpPr>
              <a:spLocks noChangeAspect="1"/>
            </p:cNvSpPr>
            <p:nvPr/>
          </p:nvSpPr>
          <p:spPr>
            <a:xfrm>
              <a:off x="2221227" y="2691230"/>
              <a:ext cx="217877" cy="21787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円/楕円 206"/>
            <p:cNvSpPr>
              <a:spLocks noChangeAspect="1"/>
            </p:cNvSpPr>
            <p:nvPr/>
          </p:nvSpPr>
          <p:spPr>
            <a:xfrm>
              <a:off x="4950346" y="5443638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円/楕円 207"/>
            <p:cNvSpPr>
              <a:spLocks noChangeAspect="1"/>
            </p:cNvSpPr>
            <p:nvPr/>
          </p:nvSpPr>
          <p:spPr>
            <a:xfrm>
              <a:off x="4508725" y="2143827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円/楕円 208"/>
            <p:cNvSpPr>
              <a:spLocks noChangeAspect="1"/>
            </p:cNvSpPr>
            <p:nvPr/>
          </p:nvSpPr>
          <p:spPr>
            <a:xfrm>
              <a:off x="4989717" y="5792462"/>
              <a:ext cx="217874" cy="217874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円/楕円 209"/>
            <p:cNvSpPr>
              <a:spLocks noChangeAspect="1"/>
            </p:cNvSpPr>
            <p:nvPr/>
          </p:nvSpPr>
          <p:spPr>
            <a:xfrm>
              <a:off x="5110751" y="6134407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円/楕円 210"/>
            <p:cNvSpPr>
              <a:spLocks noChangeAspect="1"/>
            </p:cNvSpPr>
            <p:nvPr/>
          </p:nvSpPr>
          <p:spPr>
            <a:xfrm>
              <a:off x="5315490" y="3471942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円/楕円 211"/>
            <p:cNvSpPr>
              <a:spLocks noChangeAspect="1"/>
            </p:cNvSpPr>
            <p:nvPr/>
          </p:nvSpPr>
          <p:spPr>
            <a:xfrm>
              <a:off x="4963049" y="2480261"/>
              <a:ext cx="217875" cy="217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円/楕円 212"/>
            <p:cNvSpPr>
              <a:spLocks noChangeAspect="1"/>
            </p:cNvSpPr>
            <p:nvPr/>
          </p:nvSpPr>
          <p:spPr>
            <a:xfrm>
              <a:off x="4763611" y="2299166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円/楕円 213"/>
            <p:cNvSpPr>
              <a:spLocks noChangeAspect="1"/>
            </p:cNvSpPr>
            <p:nvPr/>
          </p:nvSpPr>
          <p:spPr>
            <a:xfrm>
              <a:off x="5359952" y="3971913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円/楕円 214"/>
            <p:cNvSpPr>
              <a:spLocks noChangeAspect="1"/>
            </p:cNvSpPr>
            <p:nvPr/>
          </p:nvSpPr>
          <p:spPr>
            <a:xfrm>
              <a:off x="5217286" y="3026841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円/楕円 215"/>
            <p:cNvSpPr>
              <a:spLocks noChangeAspect="1"/>
            </p:cNvSpPr>
            <p:nvPr/>
          </p:nvSpPr>
          <p:spPr>
            <a:xfrm>
              <a:off x="5139526" y="2805357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円/楕円 216"/>
            <p:cNvSpPr>
              <a:spLocks noChangeAspect="1"/>
            </p:cNvSpPr>
            <p:nvPr/>
          </p:nvSpPr>
          <p:spPr>
            <a:xfrm>
              <a:off x="4889056" y="5146081"/>
              <a:ext cx="217875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円/楕円 217"/>
            <p:cNvSpPr>
              <a:spLocks noChangeAspect="1"/>
            </p:cNvSpPr>
            <p:nvPr/>
          </p:nvSpPr>
          <p:spPr>
            <a:xfrm>
              <a:off x="5268174" y="4294858"/>
              <a:ext cx="217874" cy="2178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0" name="直線矢印コネクタ 219"/>
            <p:cNvCxnSpPr/>
            <p:nvPr/>
          </p:nvCxnSpPr>
          <p:spPr>
            <a:xfrm flipH="1" flipV="1">
              <a:off x="2322233" y="2048168"/>
              <a:ext cx="366037" cy="423131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矢印コネクタ 220"/>
            <p:cNvCxnSpPr/>
            <p:nvPr/>
          </p:nvCxnSpPr>
          <p:spPr>
            <a:xfrm flipV="1">
              <a:off x="4652335" y="1731645"/>
              <a:ext cx="267867" cy="517218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矢印コネクタ 221"/>
            <p:cNvCxnSpPr/>
            <p:nvPr/>
          </p:nvCxnSpPr>
          <p:spPr>
            <a:xfrm flipH="1" flipV="1">
              <a:off x="4074620" y="1431923"/>
              <a:ext cx="12811" cy="5190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/>
            <p:cNvCxnSpPr/>
            <p:nvPr/>
          </p:nvCxnSpPr>
          <p:spPr>
            <a:xfrm flipH="1" flipV="1">
              <a:off x="3741039" y="1472900"/>
              <a:ext cx="61248" cy="4761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矢印コネクタ 223"/>
            <p:cNvCxnSpPr/>
            <p:nvPr/>
          </p:nvCxnSpPr>
          <p:spPr>
            <a:xfrm flipH="1" flipV="1">
              <a:off x="2049569" y="2239327"/>
              <a:ext cx="406515" cy="406259"/>
            </a:xfrm>
            <a:prstGeom prst="straightConnector1">
              <a:avLst/>
            </a:prstGeom>
            <a:ln w="190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矢印コネクタ 224"/>
            <p:cNvCxnSpPr/>
            <p:nvPr/>
          </p:nvCxnSpPr>
          <p:spPr>
            <a:xfrm flipV="1">
              <a:off x="4891499" y="1947468"/>
              <a:ext cx="385566" cy="44546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直線コネクタ 277"/>
          <p:cNvCxnSpPr/>
          <p:nvPr/>
        </p:nvCxnSpPr>
        <p:spPr>
          <a:xfrm flipH="1" flipV="1">
            <a:off x="1453613" y="2389929"/>
            <a:ext cx="4992319" cy="162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 flipH="1" flipV="1">
            <a:off x="1422659" y="3927100"/>
            <a:ext cx="4992319" cy="162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テキスト ボックス 280"/>
          <p:cNvSpPr txBox="1"/>
          <p:nvPr/>
        </p:nvSpPr>
        <p:spPr>
          <a:xfrm>
            <a:off x="6744441" y="4436049"/>
            <a:ext cx="222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Transmission-length map</a:t>
            </a:r>
            <a:endParaRPr kumimoji="1" lang="ja-JP" altLang="en-US" sz="2000" dirty="0"/>
          </a:p>
        </p:txBody>
      </p:sp>
      <p:grpSp>
        <p:nvGrpSpPr>
          <p:cNvPr id="64" name="グループ化 63"/>
          <p:cNvGrpSpPr/>
          <p:nvPr/>
        </p:nvGrpSpPr>
        <p:grpSpPr>
          <a:xfrm>
            <a:off x="6383358" y="1805062"/>
            <a:ext cx="98324" cy="2650240"/>
            <a:chOff x="6019212" y="3154598"/>
            <a:chExt cx="103181" cy="2582419"/>
          </a:xfrm>
        </p:grpSpPr>
        <p:sp>
          <p:nvSpPr>
            <p:cNvPr id="1025" name="正方形/長方形 1024"/>
            <p:cNvSpPr/>
            <p:nvPr/>
          </p:nvSpPr>
          <p:spPr>
            <a:xfrm flipV="1">
              <a:off x="6019212" y="4937986"/>
              <a:ext cx="100853" cy="183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正方形/長方形 1025"/>
            <p:cNvSpPr/>
            <p:nvPr/>
          </p:nvSpPr>
          <p:spPr>
            <a:xfrm flipV="1">
              <a:off x="6019212" y="4738257"/>
              <a:ext cx="103181" cy="1996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正方形/長方形 1026"/>
            <p:cNvSpPr/>
            <p:nvPr/>
          </p:nvSpPr>
          <p:spPr>
            <a:xfrm flipV="1">
              <a:off x="6019212" y="4532015"/>
              <a:ext cx="100853" cy="20615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正方形/長方形 1028"/>
            <p:cNvSpPr/>
            <p:nvPr/>
          </p:nvSpPr>
          <p:spPr>
            <a:xfrm flipV="1">
              <a:off x="6019212" y="4139178"/>
              <a:ext cx="103181" cy="2120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正方形/長方形 1033"/>
            <p:cNvSpPr/>
            <p:nvPr/>
          </p:nvSpPr>
          <p:spPr>
            <a:xfrm flipV="1">
              <a:off x="6019212" y="4351310"/>
              <a:ext cx="103181" cy="180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正方形/長方形 1036"/>
            <p:cNvSpPr/>
            <p:nvPr/>
          </p:nvSpPr>
          <p:spPr>
            <a:xfrm flipV="1">
              <a:off x="6019212" y="3941602"/>
              <a:ext cx="103181" cy="1974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正方形/長方形 1037"/>
            <p:cNvSpPr/>
            <p:nvPr/>
          </p:nvSpPr>
          <p:spPr>
            <a:xfrm flipV="1">
              <a:off x="6019212" y="3738632"/>
              <a:ext cx="100855" cy="2028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正方形/長方形 1039"/>
            <p:cNvSpPr/>
            <p:nvPr/>
          </p:nvSpPr>
          <p:spPr>
            <a:xfrm flipV="1">
              <a:off x="6019212" y="3545663"/>
              <a:ext cx="100855" cy="1928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正方形/長方形 1042"/>
            <p:cNvSpPr/>
            <p:nvPr/>
          </p:nvSpPr>
          <p:spPr>
            <a:xfrm flipV="1">
              <a:off x="6019212" y="3351618"/>
              <a:ext cx="103179" cy="1939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0" name="正方形/長方形 1019"/>
            <p:cNvSpPr/>
            <p:nvPr/>
          </p:nvSpPr>
          <p:spPr>
            <a:xfrm flipV="1">
              <a:off x="6019212" y="5121518"/>
              <a:ext cx="98541" cy="2160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3" name="正方形/長方形 1022"/>
            <p:cNvSpPr/>
            <p:nvPr/>
          </p:nvSpPr>
          <p:spPr>
            <a:xfrm flipV="1">
              <a:off x="6019212" y="5337642"/>
              <a:ext cx="98541" cy="1996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正方形/長方形 276"/>
            <p:cNvSpPr/>
            <p:nvPr/>
          </p:nvSpPr>
          <p:spPr>
            <a:xfrm flipV="1">
              <a:off x="6019212" y="3154598"/>
              <a:ext cx="100867" cy="196935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正方形/長方形 282"/>
            <p:cNvSpPr/>
            <p:nvPr/>
          </p:nvSpPr>
          <p:spPr>
            <a:xfrm flipV="1">
              <a:off x="6019212" y="5537373"/>
              <a:ext cx="98541" cy="1996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下矢印 64"/>
          <p:cNvSpPr/>
          <p:nvPr/>
        </p:nvSpPr>
        <p:spPr>
          <a:xfrm rot="16200000">
            <a:off x="3167811" y="191901"/>
            <a:ext cx="507982" cy="5948008"/>
          </a:xfrm>
          <a:prstGeom prst="downArrow">
            <a:avLst>
              <a:gd name="adj1" fmla="val 50000"/>
              <a:gd name="adj2" fmla="val 90300"/>
            </a:avLst>
          </a:prstGeom>
          <a:solidFill>
            <a:srgbClr val="FFCC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9" name="グループ化 158"/>
          <p:cNvGrpSpPr/>
          <p:nvPr/>
        </p:nvGrpSpPr>
        <p:grpSpPr>
          <a:xfrm>
            <a:off x="1006734" y="3121026"/>
            <a:ext cx="3745437" cy="190179"/>
            <a:chOff x="541386" y="4889879"/>
            <a:chExt cx="2538633" cy="128903"/>
          </a:xfrm>
          <a:solidFill>
            <a:srgbClr val="FF00FF"/>
          </a:solidFill>
        </p:grpSpPr>
        <p:sp>
          <p:nvSpPr>
            <p:cNvPr id="177" name="円/楕円 176"/>
            <p:cNvSpPr>
              <a:spLocks noChangeAspect="1"/>
            </p:cNvSpPr>
            <p:nvPr/>
          </p:nvSpPr>
          <p:spPr>
            <a:xfrm>
              <a:off x="541386" y="4895300"/>
              <a:ext cx="116946" cy="11708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円/楕円 177"/>
            <p:cNvSpPr>
              <a:spLocks noChangeAspect="1"/>
            </p:cNvSpPr>
            <p:nvPr/>
          </p:nvSpPr>
          <p:spPr>
            <a:xfrm>
              <a:off x="1693418" y="4901695"/>
              <a:ext cx="116946" cy="117087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円/楕円 178"/>
            <p:cNvSpPr>
              <a:spLocks noChangeAspect="1"/>
            </p:cNvSpPr>
            <p:nvPr/>
          </p:nvSpPr>
          <p:spPr>
            <a:xfrm>
              <a:off x="1831404" y="4901037"/>
              <a:ext cx="116946" cy="11708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円/楕円 179"/>
            <p:cNvSpPr>
              <a:spLocks noChangeAspect="1"/>
            </p:cNvSpPr>
            <p:nvPr/>
          </p:nvSpPr>
          <p:spPr>
            <a:xfrm>
              <a:off x="2963073" y="4889879"/>
              <a:ext cx="116946" cy="117087"/>
            </a:xfrm>
            <a:prstGeom prst="ellipse">
              <a:avLst/>
            </a:prstGeom>
            <a:solidFill>
              <a:srgbClr val="0000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0" name="直線矢印コネクタ 159"/>
          <p:cNvCxnSpPr/>
          <p:nvPr/>
        </p:nvCxnSpPr>
        <p:spPr>
          <a:xfrm>
            <a:off x="1242534" y="3215397"/>
            <a:ext cx="1393104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>
            <a:off x="3089990" y="3200293"/>
            <a:ext cx="1455712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60319" y="1783144"/>
            <a:ext cx="159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9900"/>
                </a:solidFill>
              </a:rPr>
              <a:t>Parallel </a:t>
            </a:r>
            <a:r>
              <a:rPr kumimoji="1" lang="en-US" altLang="ja-JP" sz="2000" dirty="0" smtClean="0">
                <a:solidFill>
                  <a:srgbClr val="FF9900"/>
                </a:solidFill>
              </a:rPr>
              <a:t>rays</a:t>
            </a:r>
            <a:endParaRPr kumimoji="1" lang="ja-JP" altLang="en-US" sz="2000" dirty="0">
              <a:solidFill>
                <a:srgbClr val="FF9900"/>
              </a:solidFill>
            </a:endParaRPr>
          </a:p>
        </p:txBody>
      </p:sp>
      <p:cxnSp>
        <p:nvCxnSpPr>
          <p:cNvPr id="383" name="直線矢印コネクタ 382"/>
          <p:cNvCxnSpPr/>
          <p:nvPr/>
        </p:nvCxnSpPr>
        <p:spPr>
          <a:xfrm>
            <a:off x="686056" y="5002488"/>
            <a:ext cx="4482288" cy="0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tailEnd type="arrow"/>
          </a:ln>
          <a:effectLst/>
        </p:spPr>
      </p:cxnSp>
      <p:grpSp>
        <p:nvGrpSpPr>
          <p:cNvPr id="384" name="グループ化 383"/>
          <p:cNvGrpSpPr/>
          <p:nvPr/>
        </p:nvGrpSpPr>
        <p:grpSpPr>
          <a:xfrm>
            <a:off x="4582849" y="4841001"/>
            <a:ext cx="285738" cy="100027"/>
            <a:chOff x="2140395" y="4268397"/>
            <a:chExt cx="114841" cy="41147"/>
          </a:xfrm>
          <a:solidFill>
            <a:srgbClr val="4F81BD"/>
          </a:solidFill>
        </p:grpSpPr>
        <p:sp>
          <p:nvSpPr>
            <p:cNvPr id="385" name="円/楕円 384"/>
            <p:cNvSpPr>
              <a:spLocks noChangeAspect="1"/>
            </p:cNvSpPr>
            <p:nvPr/>
          </p:nvSpPr>
          <p:spPr>
            <a:xfrm>
              <a:off x="214039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6" name="円/楕円 385"/>
            <p:cNvSpPr>
              <a:spLocks noChangeAspect="1"/>
            </p:cNvSpPr>
            <p:nvPr/>
          </p:nvSpPr>
          <p:spPr>
            <a:xfrm>
              <a:off x="217049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7" name="円/楕円 386"/>
            <p:cNvSpPr>
              <a:spLocks noChangeAspect="1"/>
            </p:cNvSpPr>
            <p:nvPr/>
          </p:nvSpPr>
          <p:spPr>
            <a:xfrm>
              <a:off x="219335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8" name="円/楕円 387"/>
            <p:cNvSpPr>
              <a:spLocks noChangeAspect="1"/>
            </p:cNvSpPr>
            <p:nvPr/>
          </p:nvSpPr>
          <p:spPr>
            <a:xfrm>
              <a:off x="2179869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9" name="円/楕円 388"/>
            <p:cNvSpPr>
              <a:spLocks noChangeAspect="1"/>
            </p:cNvSpPr>
            <p:nvPr/>
          </p:nvSpPr>
          <p:spPr>
            <a:xfrm>
              <a:off x="214843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0" name="円/楕円 389"/>
            <p:cNvSpPr>
              <a:spLocks noChangeAspect="1"/>
            </p:cNvSpPr>
            <p:nvPr/>
          </p:nvSpPr>
          <p:spPr>
            <a:xfrm>
              <a:off x="2214089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391" name="直線矢印コネクタ 390"/>
          <p:cNvCxnSpPr/>
          <p:nvPr/>
        </p:nvCxnSpPr>
        <p:spPr>
          <a:xfrm>
            <a:off x="678856" y="6344677"/>
            <a:ext cx="4510267" cy="0"/>
          </a:xfrm>
          <a:prstGeom prst="straightConnector1">
            <a:avLst/>
          </a:prstGeom>
          <a:noFill/>
          <a:ln w="38100" cap="flat" cmpd="sng" algn="ctr">
            <a:solidFill>
              <a:srgbClr val="FF9900"/>
            </a:solidFill>
            <a:prstDash val="solid"/>
            <a:tailEnd type="arrow"/>
          </a:ln>
          <a:effectLst/>
        </p:spPr>
      </p:cxnSp>
      <p:sp>
        <p:nvSpPr>
          <p:cNvPr id="392" name="フリーフォーム 391"/>
          <p:cNvSpPr/>
          <p:nvPr/>
        </p:nvSpPr>
        <p:spPr>
          <a:xfrm flipH="1">
            <a:off x="4460539" y="5557468"/>
            <a:ext cx="526379" cy="622354"/>
          </a:xfrm>
          <a:custGeom>
            <a:avLst/>
            <a:gdLst>
              <a:gd name="connsiteX0" fmla="*/ 0 w 548640"/>
              <a:gd name="connsiteY0" fmla="*/ 446231 h 453546"/>
              <a:gd name="connsiteX1" fmla="*/ 270663 w 548640"/>
              <a:gd name="connsiteY1" fmla="*/ 4 h 453546"/>
              <a:gd name="connsiteX2" fmla="*/ 548640 w 548640"/>
              <a:gd name="connsiteY2" fmla="*/ 453546 h 453546"/>
              <a:gd name="connsiteX0" fmla="*/ 0 w 548640"/>
              <a:gd name="connsiteY0" fmla="*/ 446231 h 453546"/>
              <a:gd name="connsiteX1" fmla="*/ 270663 w 548640"/>
              <a:gd name="connsiteY1" fmla="*/ 4 h 453546"/>
              <a:gd name="connsiteX2" fmla="*/ 548640 w 548640"/>
              <a:gd name="connsiteY2" fmla="*/ 453546 h 453546"/>
              <a:gd name="connsiteX0" fmla="*/ 0 w 548640"/>
              <a:gd name="connsiteY0" fmla="*/ 446231 h 453546"/>
              <a:gd name="connsiteX1" fmla="*/ 270663 w 548640"/>
              <a:gd name="connsiteY1" fmla="*/ 4 h 453546"/>
              <a:gd name="connsiteX2" fmla="*/ 548640 w 548640"/>
              <a:gd name="connsiteY2" fmla="*/ 453546 h 453546"/>
              <a:gd name="connsiteX0" fmla="*/ 0 w 548640"/>
              <a:gd name="connsiteY0" fmla="*/ 446231 h 453546"/>
              <a:gd name="connsiteX1" fmla="*/ 307239 w 548640"/>
              <a:gd name="connsiteY1" fmla="*/ 4 h 453546"/>
              <a:gd name="connsiteX2" fmla="*/ 548640 w 548640"/>
              <a:gd name="connsiteY2" fmla="*/ 453546 h 453546"/>
              <a:gd name="connsiteX0" fmla="*/ 0 w 548640"/>
              <a:gd name="connsiteY0" fmla="*/ 469984 h 477299"/>
              <a:gd name="connsiteX1" fmla="*/ 227571 w 548640"/>
              <a:gd name="connsiteY1" fmla="*/ 2 h 477299"/>
              <a:gd name="connsiteX2" fmla="*/ 548640 w 548640"/>
              <a:gd name="connsiteY2" fmla="*/ 477299 h 477299"/>
              <a:gd name="connsiteX0" fmla="*/ 0 w 548640"/>
              <a:gd name="connsiteY0" fmla="*/ 327462 h 334777"/>
              <a:gd name="connsiteX1" fmla="*/ 247488 w 548640"/>
              <a:gd name="connsiteY1" fmla="*/ 7 h 334777"/>
              <a:gd name="connsiteX2" fmla="*/ 548640 w 548640"/>
              <a:gd name="connsiteY2" fmla="*/ 334777 h 334777"/>
              <a:gd name="connsiteX0" fmla="*/ 0 w 548640"/>
              <a:gd name="connsiteY0" fmla="*/ 327462 h 335368"/>
              <a:gd name="connsiteX1" fmla="*/ 247488 w 548640"/>
              <a:gd name="connsiteY1" fmla="*/ 7 h 335368"/>
              <a:gd name="connsiteX2" fmla="*/ 548640 w 548640"/>
              <a:gd name="connsiteY2" fmla="*/ 334777 h 335368"/>
              <a:gd name="connsiteX0" fmla="*/ 0 w 548640"/>
              <a:gd name="connsiteY0" fmla="*/ 327459 h 335365"/>
              <a:gd name="connsiteX1" fmla="*/ 247488 w 548640"/>
              <a:gd name="connsiteY1" fmla="*/ 4 h 335365"/>
              <a:gd name="connsiteX2" fmla="*/ 548640 w 548640"/>
              <a:gd name="connsiteY2" fmla="*/ 334774 h 335365"/>
              <a:gd name="connsiteX0" fmla="*/ 0 w 548640"/>
              <a:gd name="connsiteY0" fmla="*/ 374967 h 382805"/>
              <a:gd name="connsiteX1" fmla="*/ 247488 w 548640"/>
              <a:gd name="connsiteY1" fmla="*/ 3 h 382805"/>
              <a:gd name="connsiteX2" fmla="*/ 548640 w 548640"/>
              <a:gd name="connsiteY2" fmla="*/ 382282 h 382805"/>
              <a:gd name="connsiteX0" fmla="*/ 0 w 548640"/>
              <a:gd name="connsiteY0" fmla="*/ 371575 h 379418"/>
              <a:gd name="connsiteX1" fmla="*/ 207653 w 548640"/>
              <a:gd name="connsiteY1" fmla="*/ 4 h 379418"/>
              <a:gd name="connsiteX2" fmla="*/ 548640 w 548640"/>
              <a:gd name="connsiteY2" fmla="*/ 378890 h 379418"/>
              <a:gd name="connsiteX0" fmla="*/ 0 w 548640"/>
              <a:gd name="connsiteY0" fmla="*/ 258116 h 266162"/>
              <a:gd name="connsiteX1" fmla="*/ 207652 w 548640"/>
              <a:gd name="connsiteY1" fmla="*/ 6 h 266162"/>
              <a:gd name="connsiteX2" fmla="*/ 548640 w 548640"/>
              <a:gd name="connsiteY2" fmla="*/ 265431 h 266162"/>
              <a:gd name="connsiteX0" fmla="*/ 0 w 548640"/>
              <a:gd name="connsiteY0" fmla="*/ 258116 h 265431"/>
              <a:gd name="connsiteX1" fmla="*/ 207652 w 548640"/>
              <a:gd name="connsiteY1" fmla="*/ 6 h 265431"/>
              <a:gd name="connsiteX2" fmla="*/ 548640 w 548640"/>
              <a:gd name="connsiteY2" fmla="*/ 265431 h 265431"/>
              <a:gd name="connsiteX0" fmla="*/ 0 w 548640"/>
              <a:gd name="connsiteY0" fmla="*/ 258116 h 265431"/>
              <a:gd name="connsiteX1" fmla="*/ 207652 w 548640"/>
              <a:gd name="connsiteY1" fmla="*/ 6 h 265431"/>
              <a:gd name="connsiteX2" fmla="*/ 548640 w 548640"/>
              <a:gd name="connsiteY2" fmla="*/ 265431 h 2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265431">
                <a:moveTo>
                  <a:pt x="0" y="258116"/>
                </a:moveTo>
                <a:cubicBezTo>
                  <a:pt x="192432" y="164871"/>
                  <a:pt x="116212" y="-1213"/>
                  <a:pt x="207652" y="6"/>
                </a:cubicBezTo>
                <a:cubicBezTo>
                  <a:pt x="299092" y="1225"/>
                  <a:pt x="256922" y="206680"/>
                  <a:pt x="548640" y="265431"/>
                </a:cubicBezTo>
              </a:path>
            </a:pathLst>
          </a:custGeom>
          <a:noFill/>
          <a:ln w="222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 defTabSz="76370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503" b="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93" name="グループ化 392"/>
          <p:cNvGrpSpPr/>
          <p:nvPr/>
        </p:nvGrpSpPr>
        <p:grpSpPr>
          <a:xfrm>
            <a:off x="4587052" y="6130031"/>
            <a:ext cx="254400" cy="107265"/>
            <a:chOff x="2140395" y="4268397"/>
            <a:chExt cx="94107" cy="41147"/>
          </a:xfrm>
          <a:solidFill>
            <a:srgbClr val="4F81BD"/>
          </a:solidFill>
        </p:grpSpPr>
        <p:sp>
          <p:nvSpPr>
            <p:cNvPr id="394" name="円/楕円 393"/>
            <p:cNvSpPr>
              <a:spLocks noChangeAspect="1"/>
            </p:cNvSpPr>
            <p:nvPr/>
          </p:nvSpPr>
          <p:spPr>
            <a:xfrm>
              <a:off x="214039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5" name="円/楕円 394"/>
            <p:cNvSpPr>
              <a:spLocks noChangeAspect="1"/>
            </p:cNvSpPr>
            <p:nvPr/>
          </p:nvSpPr>
          <p:spPr>
            <a:xfrm>
              <a:off x="217049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6" name="円/楕円 395"/>
            <p:cNvSpPr>
              <a:spLocks noChangeAspect="1"/>
            </p:cNvSpPr>
            <p:nvPr/>
          </p:nvSpPr>
          <p:spPr>
            <a:xfrm>
              <a:off x="219335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7" name="円/楕円 396"/>
            <p:cNvSpPr>
              <a:spLocks noChangeAspect="1"/>
            </p:cNvSpPr>
            <p:nvPr/>
          </p:nvSpPr>
          <p:spPr>
            <a:xfrm>
              <a:off x="2179869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8" name="円/楕円 397"/>
            <p:cNvSpPr>
              <a:spLocks noChangeAspect="1"/>
            </p:cNvSpPr>
            <p:nvPr/>
          </p:nvSpPr>
          <p:spPr>
            <a:xfrm>
              <a:off x="2148435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9" name="円/楕円 398"/>
            <p:cNvSpPr>
              <a:spLocks noChangeAspect="1"/>
            </p:cNvSpPr>
            <p:nvPr/>
          </p:nvSpPr>
          <p:spPr>
            <a:xfrm>
              <a:off x="2188570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0" name="円/楕円 399"/>
            <p:cNvSpPr>
              <a:spLocks noChangeAspect="1"/>
            </p:cNvSpPr>
            <p:nvPr/>
          </p:nvSpPr>
          <p:spPr>
            <a:xfrm>
              <a:off x="2160988" y="4268397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01" name="円/楕円 400"/>
          <p:cNvSpPr>
            <a:spLocks noChangeAspect="1"/>
          </p:cNvSpPr>
          <p:nvPr/>
        </p:nvSpPr>
        <p:spPr>
          <a:xfrm>
            <a:off x="1018948" y="6279185"/>
            <a:ext cx="191750" cy="190123"/>
          </a:xfrm>
          <a:prstGeom prst="ellipse">
            <a:avLst/>
          </a:prstGeom>
          <a:solidFill>
            <a:srgbClr val="FF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370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503" b="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2" name="円/楕円 401"/>
          <p:cNvSpPr>
            <a:spLocks noChangeAspect="1"/>
          </p:cNvSpPr>
          <p:nvPr/>
        </p:nvSpPr>
        <p:spPr>
          <a:xfrm>
            <a:off x="4631628" y="6279185"/>
            <a:ext cx="191750" cy="190123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6370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503" b="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03" name="直線コネクタ 402"/>
          <p:cNvCxnSpPr/>
          <p:nvPr/>
        </p:nvCxnSpPr>
        <p:spPr>
          <a:xfrm flipV="1">
            <a:off x="1277878" y="3029929"/>
            <a:ext cx="0" cy="3314748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04" name="直線コネクタ 403"/>
          <p:cNvCxnSpPr/>
          <p:nvPr/>
        </p:nvCxnSpPr>
        <p:spPr>
          <a:xfrm flipV="1">
            <a:off x="929458" y="3039198"/>
            <a:ext cx="0" cy="3305479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05" name="直線コネクタ 404"/>
          <p:cNvCxnSpPr/>
          <p:nvPr/>
        </p:nvCxnSpPr>
        <p:spPr>
          <a:xfrm flipH="1" flipV="1">
            <a:off x="4842453" y="3024046"/>
            <a:ext cx="24410" cy="3317649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06" name="直線コネクタ 405"/>
          <p:cNvCxnSpPr/>
          <p:nvPr/>
        </p:nvCxnSpPr>
        <p:spPr>
          <a:xfrm flipV="1">
            <a:off x="4532485" y="3011691"/>
            <a:ext cx="10080" cy="3330004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grpSp>
        <p:nvGrpSpPr>
          <p:cNvPr id="407" name="グループ化 406"/>
          <p:cNvGrpSpPr/>
          <p:nvPr/>
        </p:nvGrpSpPr>
        <p:grpSpPr>
          <a:xfrm>
            <a:off x="924842" y="4818657"/>
            <a:ext cx="356959" cy="105043"/>
            <a:chOff x="1409012" y="28924237"/>
            <a:chExt cx="339702" cy="99965"/>
          </a:xfrm>
        </p:grpSpPr>
        <p:grpSp>
          <p:nvGrpSpPr>
            <p:cNvPr id="408" name="グループ化 407"/>
            <p:cNvGrpSpPr/>
            <p:nvPr/>
          </p:nvGrpSpPr>
          <p:grpSpPr>
            <a:xfrm>
              <a:off x="1409012" y="28924237"/>
              <a:ext cx="339702" cy="99965"/>
              <a:chOff x="740896" y="4259824"/>
              <a:chExt cx="143466" cy="43211"/>
            </a:xfrm>
            <a:solidFill>
              <a:srgbClr val="FF66FF"/>
            </a:solidFill>
          </p:grpSpPr>
          <p:sp>
            <p:nvSpPr>
              <p:cNvPr id="410" name="円/楕円 409"/>
              <p:cNvSpPr>
                <a:spLocks noChangeAspect="1"/>
              </p:cNvSpPr>
              <p:nvPr/>
            </p:nvSpPr>
            <p:spPr>
              <a:xfrm>
                <a:off x="816310" y="4259824"/>
                <a:ext cx="41147" cy="41147"/>
              </a:xfrm>
              <a:prstGeom prst="ellips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370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sz="1503" b="0" ker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1" name="円/楕円 410"/>
              <p:cNvSpPr>
                <a:spLocks noChangeAspect="1"/>
              </p:cNvSpPr>
              <p:nvPr/>
            </p:nvSpPr>
            <p:spPr>
              <a:xfrm>
                <a:off x="769862" y="4259824"/>
                <a:ext cx="41147" cy="41147"/>
              </a:xfrm>
              <a:prstGeom prst="ellips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370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sz="1503" b="0" ker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2" name="円/楕円 411"/>
              <p:cNvSpPr>
                <a:spLocks noChangeAspect="1"/>
              </p:cNvSpPr>
              <p:nvPr/>
            </p:nvSpPr>
            <p:spPr>
              <a:xfrm>
                <a:off x="740896" y="4261888"/>
                <a:ext cx="41147" cy="41147"/>
              </a:xfrm>
              <a:prstGeom prst="ellips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370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sz="1503" b="0" ker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3" name="円/楕円 412"/>
              <p:cNvSpPr>
                <a:spLocks noChangeAspect="1"/>
              </p:cNvSpPr>
              <p:nvPr/>
            </p:nvSpPr>
            <p:spPr>
              <a:xfrm>
                <a:off x="843215" y="4259824"/>
                <a:ext cx="41147" cy="41147"/>
              </a:xfrm>
              <a:prstGeom prst="ellipse">
                <a:avLst/>
              </a:prstGeom>
              <a:grpFill/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6370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sz="1503" b="0" ker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09" name="円/楕円 408"/>
            <p:cNvSpPr>
              <a:spLocks noChangeAspect="1"/>
            </p:cNvSpPr>
            <p:nvPr/>
          </p:nvSpPr>
          <p:spPr>
            <a:xfrm>
              <a:off x="1532106" y="28928288"/>
              <a:ext cx="97429" cy="95190"/>
            </a:xfrm>
            <a:prstGeom prst="ellipse">
              <a:avLst/>
            </a:prstGeom>
            <a:solidFill>
              <a:srgbClr val="FF66FF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5" name="フリーフォーム 414"/>
          <p:cNvSpPr/>
          <p:nvPr/>
        </p:nvSpPr>
        <p:spPr>
          <a:xfrm flipH="1">
            <a:off x="833926" y="5495943"/>
            <a:ext cx="598855" cy="554225"/>
          </a:xfrm>
          <a:custGeom>
            <a:avLst/>
            <a:gdLst>
              <a:gd name="connsiteX0" fmla="*/ 0 w 599847"/>
              <a:gd name="connsiteY0" fmla="*/ 475492 h 482807"/>
              <a:gd name="connsiteX1" fmla="*/ 292608 w 599847"/>
              <a:gd name="connsiteY1" fmla="*/ 4 h 482807"/>
              <a:gd name="connsiteX2" fmla="*/ 599847 w 599847"/>
              <a:gd name="connsiteY2" fmla="*/ 482807 h 482807"/>
              <a:gd name="connsiteX0" fmla="*/ 0 w 599847"/>
              <a:gd name="connsiteY0" fmla="*/ 475492 h 482807"/>
              <a:gd name="connsiteX1" fmla="*/ 292608 w 599847"/>
              <a:gd name="connsiteY1" fmla="*/ 4 h 482807"/>
              <a:gd name="connsiteX2" fmla="*/ 599847 w 599847"/>
              <a:gd name="connsiteY2" fmla="*/ 482807 h 482807"/>
              <a:gd name="connsiteX0" fmla="*/ 0 w 599847"/>
              <a:gd name="connsiteY0" fmla="*/ 475492 h 482807"/>
              <a:gd name="connsiteX1" fmla="*/ 292608 w 599847"/>
              <a:gd name="connsiteY1" fmla="*/ 4 h 482807"/>
              <a:gd name="connsiteX2" fmla="*/ 599847 w 599847"/>
              <a:gd name="connsiteY2" fmla="*/ 482807 h 482807"/>
              <a:gd name="connsiteX0" fmla="*/ 0 w 599847"/>
              <a:gd name="connsiteY0" fmla="*/ 475492 h 482807"/>
              <a:gd name="connsiteX1" fmla="*/ 307239 w 599847"/>
              <a:gd name="connsiteY1" fmla="*/ 4 h 482807"/>
              <a:gd name="connsiteX2" fmla="*/ 599847 w 599847"/>
              <a:gd name="connsiteY2" fmla="*/ 482807 h 482807"/>
              <a:gd name="connsiteX0" fmla="*/ 0 w 599847"/>
              <a:gd name="connsiteY0" fmla="*/ 373688 h 381003"/>
              <a:gd name="connsiteX1" fmla="*/ 287979 w 599847"/>
              <a:gd name="connsiteY1" fmla="*/ 5 h 381003"/>
              <a:gd name="connsiteX2" fmla="*/ 599847 w 599847"/>
              <a:gd name="connsiteY2" fmla="*/ 381003 h 381003"/>
              <a:gd name="connsiteX0" fmla="*/ 0 w 599847"/>
              <a:gd name="connsiteY0" fmla="*/ 373687 h 381002"/>
              <a:gd name="connsiteX1" fmla="*/ 287979 w 599847"/>
              <a:gd name="connsiteY1" fmla="*/ 4 h 381002"/>
              <a:gd name="connsiteX2" fmla="*/ 599847 w 599847"/>
              <a:gd name="connsiteY2" fmla="*/ 381002 h 381002"/>
              <a:gd name="connsiteX0" fmla="*/ 0 w 599847"/>
              <a:gd name="connsiteY0" fmla="*/ 349932 h 357247"/>
              <a:gd name="connsiteX1" fmla="*/ 417981 w 599847"/>
              <a:gd name="connsiteY1" fmla="*/ 4 h 357247"/>
              <a:gd name="connsiteX2" fmla="*/ 599847 w 599847"/>
              <a:gd name="connsiteY2" fmla="*/ 357247 h 357247"/>
              <a:gd name="connsiteX0" fmla="*/ 0 w 599847"/>
              <a:gd name="connsiteY0" fmla="*/ 349932 h 357247"/>
              <a:gd name="connsiteX1" fmla="*/ 417981 w 599847"/>
              <a:gd name="connsiteY1" fmla="*/ 4 h 357247"/>
              <a:gd name="connsiteX2" fmla="*/ 599847 w 599847"/>
              <a:gd name="connsiteY2" fmla="*/ 357247 h 357247"/>
              <a:gd name="connsiteX0" fmla="*/ 0 w 599847"/>
              <a:gd name="connsiteY0" fmla="*/ 336358 h 343673"/>
              <a:gd name="connsiteX1" fmla="*/ 369833 w 599847"/>
              <a:gd name="connsiteY1" fmla="*/ 4 h 343673"/>
              <a:gd name="connsiteX2" fmla="*/ 599847 w 599847"/>
              <a:gd name="connsiteY2" fmla="*/ 343673 h 343673"/>
              <a:gd name="connsiteX0" fmla="*/ 0 w 599847"/>
              <a:gd name="connsiteY0" fmla="*/ 251521 h 258836"/>
              <a:gd name="connsiteX1" fmla="*/ 369833 w 599847"/>
              <a:gd name="connsiteY1" fmla="*/ 5 h 258836"/>
              <a:gd name="connsiteX2" fmla="*/ 599847 w 599847"/>
              <a:gd name="connsiteY2" fmla="*/ 258836 h 258836"/>
              <a:gd name="connsiteX0" fmla="*/ 0 w 599847"/>
              <a:gd name="connsiteY0" fmla="*/ 489065 h 496380"/>
              <a:gd name="connsiteX1" fmla="*/ 398721 w 599847"/>
              <a:gd name="connsiteY1" fmla="*/ 3 h 496380"/>
              <a:gd name="connsiteX2" fmla="*/ 599847 w 599847"/>
              <a:gd name="connsiteY2" fmla="*/ 496380 h 496380"/>
              <a:gd name="connsiteX0" fmla="*/ 0 w 599847"/>
              <a:gd name="connsiteY0" fmla="*/ 489065 h 496380"/>
              <a:gd name="connsiteX1" fmla="*/ 398721 w 599847"/>
              <a:gd name="connsiteY1" fmla="*/ 3 h 496380"/>
              <a:gd name="connsiteX2" fmla="*/ 599847 w 599847"/>
              <a:gd name="connsiteY2" fmla="*/ 496380 h 496380"/>
              <a:gd name="connsiteX0" fmla="*/ 0 w 599847"/>
              <a:gd name="connsiteY0" fmla="*/ 353326 h 360641"/>
              <a:gd name="connsiteX1" fmla="*/ 379461 w 599847"/>
              <a:gd name="connsiteY1" fmla="*/ 4 h 360641"/>
              <a:gd name="connsiteX2" fmla="*/ 599847 w 599847"/>
              <a:gd name="connsiteY2" fmla="*/ 360641 h 360641"/>
              <a:gd name="connsiteX0" fmla="*/ 0 w 599847"/>
              <a:gd name="connsiteY0" fmla="*/ 353326 h 360641"/>
              <a:gd name="connsiteX1" fmla="*/ 379461 w 599847"/>
              <a:gd name="connsiteY1" fmla="*/ 4 h 360641"/>
              <a:gd name="connsiteX2" fmla="*/ 599847 w 599847"/>
              <a:gd name="connsiteY2" fmla="*/ 360641 h 360641"/>
              <a:gd name="connsiteX0" fmla="*/ 0 w 506267"/>
              <a:gd name="connsiteY0" fmla="*/ 347923 h 360641"/>
              <a:gd name="connsiteX1" fmla="*/ 285881 w 506267"/>
              <a:gd name="connsiteY1" fmla="*/ 4 h 360641"/>
              <a:gd name="connsiteX2" fmla="*/ 506267 w 506267"/>
              <a:gd name="connsiteY2" fmla="*/ 360641 h 360641"/>
              <a:gd name="connsiteX0" fmla="*/ 0 w 506267"/>
              <a:gd name="connsiteY0" fmla="*/ 347923 h 360641"/>
              <a:gd name="connsiteX1" fmla="*/ 285881 w 506267"/>
              <a:gd name="connsiteY1" fmla="*/ 4 h 360641"/>
              <a:gd name="connsiteX2" fmla="*/ 506267 w 506267"/>
              <a:gd name="connsiteY2" fmla="*/ 360641 h 360641"/>
              <a:gd name="connsiteX0" fmla="*/ 0 w 506267"/>
              <a:gd name="connsiteY0" fmla="*/ 234463 h 247181"/>
              <a:gd name="connsiteX1" fmla="*/ 285881 w 506267"/>
              <a:gd name="connsiteY1" fmla="*/ 6 h 247181"/>
              <a:gd name="connsiteX2" fmla="*/ 506267 w 506267"/>
              <a:gd name="connsiteY2" fmla="*/ 247181 h 247181"/>
              <a:gd name="connsiteX0" fmla="*/ 0 w 506267"/>
              <a:gd name="connsiteY0" fmla="*/ 234463 h 234463"/>
              <a:gd name="connsiteX1" fmla="*/ 285881 w 506267"/>
              <a:gd name="connsiteY1" fmla="*/ 6 h 234463"/>
              <a:gd name="connsiteX2" fmla="*/ 506267 w 506267"/>
              <a:gd name="connsiteY2" fmla="*/ 214763 h 234463"/>
              <a:gd name="connsiteX0" fmla="*/ 0 w 506267"/>
              <a:gd name="connsiteY0" fmla="*/ 234463 h 234463"/>
              <a:gd name="connsiteX1" fmla="*/ 285881 w 506267"/>
              <a:gd name="connsiteY1" fmla="*/ 6 h 234463"/>
              <a:gd name="connsiteX2" fmla="*/ 506267 w 506267"/>
              <a:gd name="connsiteY2" fmla="*/ 214763 h 234463"/>
              <a:gd name="connsiteX0" fmla="*/ 0 w 512115"/>
              <a:gd name="connsiteY0" fmla="*/ 234463 h 236375"/>
              <a:gd name="connsiteX1" fmla="*/ 285881 w 512115"/>
              <a:gd name="connsiteY1" fmla="*/ 6 h 236375"/>
              <a:gd name="connsiteX2" fmla="*/ 512115 w 512115"/>
              <a:gd name="connsiteY2" fmla="*/ 236375 h 23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15" h="236375">
                <a:moveTo>
                  <a:pt x="0" y="234463"/>
                </a:moveTo>
                <a:cubicBezTo>
                  <a:pt x="274479" y="185204"/>
                  <a:pt x="185907" y="-1213"/>
                  <a:pt x="285881" y="6"/>
                </a:cubicBezTo>
                <a:cubicBezTo>
                  <a:pt x="385855" y="1225"/>
                  <a:pt x="312332" y="210739"/>
                  <a:pt x="512115" y="236375"/>
                </a:cubicBezTo>
              </a:path>
            </a:pathLst>
          </a:custGeom>
          <a:noFill/>
          <a:ln w="22225" cap="flat" cmpd="sng" algn="ctr">
            <a:solidFill>
              <a:srgbClr val="FF66FF"/>
            </a:solidFill>
            <a:prstDash val="solid"/>
          </a:ln>
          <a:effectLst/>
        </p:spPr>
        <p:txBody>
          <a:bodyPr rtlCol="0" anchor="ctr"/>
          <a:lstStyle/>
          <a:p>
            <a:pPr algn="ctr" defTabSz="76370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503" b="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6" name="グループ化 415"/>
          <p:cNvGrpSpPr/>
          <p:nvPr/>
        </p:nvGrpSpPr>
        <p:grpSpPr>
          <a:xfrm>
            <a:off x="1002742" y="6097847"/>
            <a:ext cx="294650" cy="113867"/>
            <a:chOff x="802820" y="4259824"/>
            <a:chExt cx="110488" cy="41147"/>
          </a:xfrm>
          <a:solidFill>
            <a:srgbClr val="FF66FF"/>
          </a:solidFill>
        </p:grpSpPr>
        <p:sp>
          <p:nvSpPr>
            <p:cNvPr id="417" name="円/楕円 416"/>
            <p:cNvSpPr>
              <a:spLocks noChangeAspect="1"/>
            </p:cNvSpPr>
            <p:nvPr/>
          </p:nvSpPr>
          <p:spPr>
            <a:xfrm>
              <a:off x="872161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8" name="円/楕円 417"/>
            <p:cNvSpPr>
              <a:spLocks noChangeAspect="1"/>
            </p:cNvSpPr>
            <p:nvPr/>
          </p:nvSpPr>
          <p:spPr>
            <a:xfrm>
              <a:off x="826630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9" name="円/楕円 418"/>
            <p:cNvSpPr>
              <a:spLocks noChangeAspect="1"/>
            </p:cNvSpPr>
            <p:nvPr/>
          </p:nvSpPr>
          <p:spPr>
            <a:xfrm>
              <a:off x="857875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0" name="円/楕円 419"/>
            <p:cNvSpPr>
              <a:spLocks noChangeAspect="1"/>
            </p:cNvSpPr>
            <p:nvPr/>
          </p:nvSpPr>
          <p:spPr>
            <a:xfrm>
              <a:off x="802820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1" name="円/楕円 420"/>
            <p:cNvSpPr>
              <a:spLocks noChangeAspect="1"/>
            </p:cNvSpPr>
            <p:nvPr/>
          </p:nvSpPr>
          <p:spPr>
            <a:xfrm>
              <a:off x="843215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2" name="円/楕円 421"/>
            <p:cNvSpPr>
              <a:spLocks noChangeAspect="1"/>
            </p:cNvSpPr>
            <p:nvPr/>
          </p:nvSpPr>
          <p:spPr>
            <a:xfrm>
              <a:off x="833119" y="4259824"/>
              <a:ext cx="41147" cy="41147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637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sz="1503" b="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423" name="直線矢印コネクタ 422"/>
          <p:cNvCxnSpPr/>
          <p:nvPr/>
        </p:nvCxnSpPr>
        <p:spPr bwMode="auto">
          <a:xfrm flipV="1">
            <a:off x="814161" y="5153580"/>
            <a:ext cx="0" cy="10837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4" name="直線矢印コネクタ 423"/>
          <p:cNvCxnSpPr/>
          <p:nvPr/>
        </p:nvCxnSpPr>
        <p:spPr bwMode="auto">
          <a:xfrm>
            <a:off x="526129" y="6161566"/>
            <a:ext cx="1002203" cy="37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5" name="テキスト ボックス 424"/>
          <p:cNvSpPr txBox="1"/>
          <p:nvPr/>
        </p:nvSpPr>
        <p:spPr>
          <a:xfrm>
            <a:off x="-83549" y="5213788"/>
            <a:ext cx="9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0" dirty="0" smtClean="0">
                <a:solidFill>
                  <a:schemeClr val="tx1"/>
                </a:solidFill>
              </a:rPr>
              <a:t>Point</a:t>
            </a:r>
          </a:p>
          <a:p>
            <a:pPr algn="r"/>
            <a:r>
              <a:rPr kumimoji="1" lang="en-US" altLang="ja-JP" b="0" dirty="0" smtClean="0">
                <a:solidFill>
                  <a:schemeClr val="tx1"/>
                </a:solidFill>
              </a:rPr>
              <a:t>density</a:t>
            </a:r>
            <a:endParaRPr kumimoji="1"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46" name="下矢印 445"/>
          <p:cNvSpPr/>
          <p:nvPr/>
        </p:nvSpPr>
        <p:spPr>
          <a:xfrm rot="16200000">
            <a:off x="3156900" y="-693283"/>
            <a:ext cx="507982" cy="5948008"/>
          </a:xfrm>
          <a:prstGeom prst="downArrow">
            <a:avLst>
              <a:gd name="adj1" fmla="val 50000"/>
              <a:gd name="adj2" fmla="val 90300"/>
            </a:avLst>
          </a:prstGeom>
          <a:solidFill>
            <a:srgbClr val="FFCC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下矢印 446"/>
          <p:cNvSpPr/>
          <p:nvPr/>
        </p:nvSpPr>
        <p:spPr>
          <a:xfrm rot="16200000">
            <a:off x="3154695" y="-231043"/>
            <a:ext cx="507982" cy="5948008"/>
          </a:xfrm>
          <a:prstGeom prst="downArrow">
            <a:avLst>
              <a:gd name="adj1" fmla="val 50000"/>
              <a:gd name="adj2" fmla="val 90300"/>
            </a:avLst>
          </a:prstGeom>
          <a:solidFill>
            <a:srgbClr val="FFCC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>
            <a:spLocks noChangeAspect="1"/>
          </p:cNvSpPr>
          <p:nvPr/>
        </p:nvSpPr>
        <p:spPr>
          <a:xfrm>
            <a:off x="2649498" y="6255322"/>
            <a:ext cx="172539" cy="172746"/>
          </a:xfrm>
          <a:prstGeom prst="ellipse">
            <a:avLst/>
          </a:prstGeom>
          <a:solidFill>
            <a:srgbClr val="0000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>
            <a:spLocks noChangeAspect="1"/>
          </p:cNvSpPr>
          <p:nvPr/>
        </p:nvSpPr>
        <p:spPr>
          <a:xfrm>
            <a:off x="2853079" y="6254351"/>
            <a:ext cx="172539" cy="172746"/>
          </a:xfrm>
          <a:prstGeom prst="ellipse">
            <a:avLst/>
          </a:prstGeom>
          <a:solidFill>
            <a:srgbClr val="FF00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0" name="直線コネクタ 449"/>
          <p:cNvCxnSpPr>
            <a:stCxn id="449" idx="3"/>
          </p:cNvCxnSpPr>
          <p:nvPr/>
        </p:nvCxnSpPr>
        <p:spPr>
          <a:xfrm flipV="1">
            <a:off x="2878347" y="3020965"/>
            <a:ext cx="23543" cy="3380834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51" name="直線コネクタ 450"/>
          <p:cNvCxnSpPr/>
          <p:nvPr/>
        </p:nvCxnSpPr>
        <p:spPr>
          <a:xfrm flipV="1">
            <a:off x="2553470" y="3030234"/>
            <a:ext cx="0" cy="3314443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52" name="直線コネクタ 451"/>
          <p:cNvCxnSpPr/>
          <p:nvPr/>
        </p:nvCxnSpPr>
        <p:spPr>
          <a:xfrm flipH="1" flipV="1">
            <a:off x="3131178" y="3017107"/>
            <a:ext cx="24461" cy="3324588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cxnSp>
        <p:nvCxnSpPr>
          <p:cNvPr id="453" name="直線コネクタ 452"/>
          <p:cNvCxnSpPr>
            <a:stCxn id="448" idx="6"/>
          </p:cNvCxnSpPr>
          <p:nvPr/>
        </p:nvCxnSpPr>
        <p:spPr>
          <a:xfrm flipV="1">
            <a:off x="2822037" y="3004752"/>
            <a:ext cx="9253" cy="3336943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</p:cxnSp>
      <p:sp>
        <p:nvSpPr>
          <p:cNvPr id="414" name="正方形/長方形 413"/>
          <p:cNvSpPr/>
          <p:nvPr/>
        </p:nvSpPr>
        <p:spPr>
          <a:xfrm>
            <a:off x="1429102" y="5068031"/>
            <a:ext cx="3065199" cy="452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763707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339" dirty="0">
                <a:solidFill>
                  <a:srgbClr val="000099"/>
                </a:solidFill>
                <a:latin typeface="Calibri"/>
                <a:ea typeface="ＭＳ Ｐゴシック" panose="020B0600070205080204" pitchFamily="50" charset="-128"/>
                <a:cs typeface="+mn-cs"/>
              </a:rPr>
              <a:t>Mean shift and merging</a:t>
            </a:r>
            <a:endParaRPr kumimoji="1" lang="ja-JP" altLang="en-US" sz="2339" dirty="0">
              <a:solidFill>
                <a:srgbClr val="000099"/>
              </a:solidFill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54" name="直線矢印コネクタ 453"/>
          <p:cNvCxnSpPr/>
          <p:nvPr/>
        </p:nvCxnSpPr>
        <p:spPr>
          <a:xfrm>
            <a:off x="1124813" y="6469517"/>
            <a:ext cx="1652214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線矢印コネクタ 454"/>
          <p:cNvCxnSpPr/>
          <p:nvPr/>
        </p:nvCxnSpPr>
        <p:spPr>
          <a:xfrm>
            <a:off x="2877793" y="6491484"/>
            <a:ext cx="1902488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753185" y="6443113"/>
                <a:ext cx="552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85" y="6443113"/>
                <a:ext cx="55258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6" name="正方形/長方形 455"/>
              <p:cNvSpPr/>
              <p:nvPr/>
            </p:nvSpPr>
            <p:spPr>
              <a:xfrm>
                <a:off x="3464746" y="6443113"/>
                <a:ext cx="5597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56" name="正方形/長方形 4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746" y="6443113"/>
                <a:ext cx="55970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右矢印 29"/>
          <p:cNvSpPr/>
          <p:nvPr/>
        </p:nvSpPr>
        <p:spPr>
          <a:xfrm>
            <a:off x="5464813" y="6013485"/>
            <a:ext cx="422652" cy="241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3" name="直線矢印コネクタ 442"/>
          <p:cNvCxnSpPr/>
          <p:nvPr/>
        </p:nvCxnSpPr>
        <p:spPr bwMode="auto">
          <a:xfrm>
            <a:off x="1403648" y="5075044"/>
            <a:ext cx="0" cy="641176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7" name="グループ化 86"/>
          <p:cNvGrpSpPr/>
          <p:nvPr/>
        </p:nvGrpSpPr>
        <p:grpSpPr>
          <a:xfrm>
            <a:off x="1907704" y="836712"/>
            <a:ext cx="5371528" cy="808748"/>
            <a:chOff x="1696038" y="704391"/>
            <a:chExt cx="5371528" cy="808748"/>
          </a:xfrm>
        </p:grpSpPr>
        <p:sp>
          <p:nvSpPr>
            <p:cNvPr id="426" name="正方形/長方形 425"/>
            <p:cNvSpPr/>
            <p:nvPr/>
          </p:nvSpPr>
          <p:spPr>
            <a:xfrm>
              <a:off x="1754163" y="731387"/>
              <a:ext cx="5222774" cy="781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763707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2800" b="0" kern="0" dirty="0" smtClean="0">
                  <a:latin typeface="Calibri"/>
                  <a:ea typeface="ＭＳ Ｐゴシック" panose="020B0600070205080204" pitchFamily="50" charset="-128"/>
                </a:rPr>
                <a:t>Intersections of ray and surface </a:t>
              </a:r>
            </a:p>
            <a:p>
              <a:pPr algn="ctr" defTabSz="763707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2800" b="0" kern="0" dirty="0" smtClean="0">
                  <a:latin typeface="Calibri"/>
                  <a:ea typeface="ＭＳ Ｐゴシック" panose="020B0600070205080204" pitchFamily="50" charset="-128"/>
                </a:rPr>
                <a:t>= local </a:t>
              </a:r>
              <a:r>
                <a:rPr kumimoji="1" lang="en-US" altLang="ja-JP" sz="2800" b="0" kern="0" dirty="0">
                  <a:latin typeface="Calibri"/>
                  <a:ea typeface="ＭＳ Ｐゴシック" panose="020B0600070205080204" pitchFamily="50" charset="-128"/>
                </a:rPr>
                <a:t>maxima </a:t>
              </a:r>
              <a:r>
                <a:rPr kumimoji="1" lang="en-US" altLang="ja-JP" sz="2800" b="0" kern="0" dirty="0" smtClean="0">
                  <a:latin typeface="Calibri"/>
                  <a:ea typeface="ＭＳ Ｐゴシック" panose="020B0600070205080204" pitchFamily="50" charset="-128"/>
                </a:rPr>
                <a:t>of point </a:t>
              </a:r>
              <a:r>
                <a:rPr kumimoji="1" lang="en-US" altLang="ja-JP" sz="2800" b="0" kern="0" dirty="0">
                  <a:latin typeface="Calibri"/>
                  <a:ea typeface="ＭＳ Ｐゴシック" panose="020B0600070205080204" pitchFamily="50" charset="-128"/>
                </a:rPr>
                <a:t>density</a:t>
              </a:r>
              <a:endParaRPr lang="ja-JP" altLang="en-US" sz="2800" dirty="0"/>
            </a:p>
          </p:txBody>
        </p:sp>
        <p:sp>
          <p:nvSpPr>
            <p:cNvPr id="86" name="角丸四角形 85"/>
            <p:cNvSpPr/>
            <p:nvPr/>
          </p:nvSpPr>
          <p:spPr>
            <a:xfrm>
              <a:off x="1696038" y="704391"/>
              <a:ext cx="5371528" cy="763966"/>
            </a:xfrm>
            <a:prstGeom prst="round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92" name="フリーフォーム 991"/>
          <p:cNvSpPr/>
          <p:nvPr/>
        </p:nvSpPr>
        <p:spPr>
          <a:xfrm>
            <a:off x="4176584" y="1519881"/>
            <a:ext cx="673683" cy="1556951"/>
          </a:xfrm>
          <a:custGeom>
            <a:avLst/>
            <a:gdLst>
              <a:gd name="connsiteX0" fmla="*/ 0 w 673683"/>
              <a:gd name="connsiteY0" fmla="*/ 0 h 1556951"/>
              <a:gd name="connsiteX1" fmla="*/ 630194 w 673683"/>
              <a:gd name="connsiteY1" fmla="*/ 481914 h 1556951"/>
              <a:gd name="connsiteX2" fmla="*/ 568411 w 673683"/>
              <a:gd name="connsiteY2" fmla="*/ 1556951 h 155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683" h="1556951">
                <a:moveTo>
                  <a:pt x="0" y="0"/>
                </a:moveTo>
                <a:cubicBezTo>
                  <a:pt x="267729" y="111211"/>
                  <a:pt x="535459" y="222422"/>
                  <a:pt x="630194" y="481914"/>
                </a:cubicBezTo>
                <a:cubicBezTo>
                  <a:pt x="724929" y="741406"/>
                  <a:pt x="646670" y="1149178"/>
                  <a:pt x="568411" y="1556951"/>
                </a:cubicBezTo>
              </a:path>
            </a:pathLst>
          </a:custGeom>
          <a:noFill/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/>
          <p:cNvSpPr/>
          <p:nvPr/>
        </p:nvSpPr>
        <p:spPr>
          <a:xfrm rot="2978066">
            <a:off x="3287132" y="1450771"/>
            <a:ext cx="552864" cy="1797380"/>
          </a:xfrm>
          <a:custGeom>
            <a:avLst/>
            <a:gdLst>
              <a:gd name="connsiteX0" fmla="*/ 0 w 673683"/>
              <a:gd name="connsiteY0" fmla="*/ 0 h 1556951"/>
              <a:gd name="connsiteX1" fmla="*/ 630194 w 673683"/>
              <a:gd name="connsiteY1" fmla="*/ 481914 h 1556951"/>
              <a:gd name="connsiteX2" fmla="*/ 568411 w 673683"/>
              <a:gd name="connsiteY2" fmla="*/ 1556951 h 155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683" h="1556951">
                <a:moveTo>
                  <a:pt x="0" y="0"/>
                </a:moveTo>
                <a:cubicBezTo>
                  <a:pt x="267729" y="111211"/>
                  <a:pt x="535459" y="222422"/>
                  <a:pt x="630194" y="481914"/>
                </a:cubicBezTo>
                <a:cubicBezTo>
                  <a:pt x="724929" y="741406"/>
                  <a:pt x="646670" y="1149178"/>
                  <a:pt x="568411" y="1556951"/>
                </a:cubicBezTo>
              </a:path>
            </a:pathLst>
          </a:custGeom>
          <a:noFill/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3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23"/>
            <a:ext cx="8229600" cy="649672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Filling Missing Parts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670356" y="6341014"/>
            <a:ext cx="2736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Point cloud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757055" y="1234496"/>
            <a:ext cx="2754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Sinogram: </a:t>
            </a:r>
          </a:p>
          <a:p>
            <a:r>
              <a:rPr lang="en-US" altLang="ja-JP" dirty="0" smtClean="0"/>
              <a:t>600x600, 600projections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4157" y="652626"/>
            <a:ext cx="84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Intel Xeon 4cores RAM 128GB, with </a:t>
            </a:r>
            <a:r>
              <a:rPr lang="en-US" altLang="ja-JP" sz="2000" dirty="0" smtClean="0"/>
              <a:t>NVIDIA GeForce GTX 780 and </a:t>
            </a:r>
            <a:r>
              <a:rPr kumimoji="1" lang="en-US" altLang="ja-JP" sz="2000" dirty="0" smtClean="0"/>
              <a:t>Tesla K20c</a:t>
            </a:r>
            <a:endParaRPr kumimoji="1" lang="ja-JP" altLang="en-US" sz="2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6376972" y="6326642"/>
            <a:ext cx="211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Surface mesh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1EB36-A379-44B0-8B7C-7F4D857A5824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007" y="1340768"/>
            <a:ext cx="3993280" cy="1407810"/>
            <a:chOff x="-540568" y="2204864"/>
            <a:chExt cx="10081120" cy="3554046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40568" y="2204864"/>
              <a:ext cx="3554046" cy="3554046"/>
            </a:xfrm>
            <a:prstGeom prst="rect">
              <a:avLst/>
            </a:prstGeom>
            <a:ln w="38100">
              <a:solidFill>
                <a:srgbClr val="FFCC0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201" y="2204864"/>
              <a:ext cx="3554046" cy="3554046"/>
            </a:xfrm>
            <a:prstGeom prst="rect">
              <a:avLst/>
            </a:prstGeom>
            <a:ln w="38100">
              <a:solidFill>
                <a:srgbClr val="FFCC0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2970" y="2204864"/>
              <a:ext cx="3554046" cy="3554046"/>
            </a:xfrm>
            <a:prstGeom prst="rect">
              <a:avLst/>
            </a:prstGeom>
            <a:ln w="38100">
              <a:solidFill>
                <a:srgbClr val="FFCC0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4739" y="2204864"/>
              <a:ext cx="3554046" cy="3554046"/>
            </a:xfrm>
            <a:prstGeom prst="rect">
              <a:avLst/>
            </a:prstGeom>
            <a:ln w="38100">
              <a:solidFill>
                <a:srgbClr val="FFCC0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506" y="2204864"/>
              <a:ext cx="3554046" cy="3554046"/>
            </a:xfrm>
            <a:prstGeom prst="rect">
              <a:avLst/>
            </a:prstGeom>
            <a:ln w="38100">
              <a:solidFill>
                <a:srgbClr val="FFCC00"/>
              </a:solidFill>
            </a:ln>
            <a:scene3d>
              <a:camera prst="isometricOffAxis1Right">
                <a:rot lat="1080000" lon="18600000" rev="0"/>
              </a:camera>
              <a:lightRig rig="threePt" dir="t"/>
            </a:scene3d>
          </p:spPr>
        </p:pic>
      </p:grpSp>
      <p:pic>
        <p:nvPicPr>
          <p:cNvPr id="63" name="Picture 3" descr="G:\SMI2014\figure\shiisa-iso-hol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7" t="32800" r="23814" b="11251"/>
          <a:stretch/>
        </p:blipFill>
        <p:spPr bwMode="auto">
          <a:xfrm rot="16200000">
            <a:off x="6896183" y="1969852"/>
            <a:ext cx="1900861" cy="2257262"/>
          </a:xfrm>
          <a:prstGeom prst="rect">
            <a:avLst/>
          </a:prstGeom>
          <a:noFill/>
          <a:ln w="3175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G:\SPM2014\paper\figure\shiisa-points-hole.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25088" r="34797" b="25262"/>
          <a:stretch/>
        </p:blipFill>
        <p:spPr bwMode="auto">
          <a:xfrm rot="5400000">
            <a:off x="4136441" y="1969851"/>
            <a:ext cx="1900856" cy="2257264"/>
          </a:xfrm>
          <a:prstGeom prst="rect">
            <a:avLst/>
          </a:prstGeom>
          <a:noFill/>
          <a:ln w="3175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グループ化 67"/>
          <p:cNvGrpSpPr/>
          <p:nvPr/>
        </p:nvGrpSpPr>
        <p:grpSpPr>
          <a:xfrm>
            <a:off x="6213474" y="3490050"/>
            <a:ext cx="2938145" cy="2947645"/>
            <a:chOff x="4589784" y="2708920"/>
            <a:chExt cx="4230688" cy="4244365"/>
          </a:xfrm>
        </p:grpSpPr>
        <p:pic>
          <p:nvPicPr>
            <p:cNvPr id="73" name="Picture 2" descr="G:\SMI2014\figure\shiisa-iso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82945" y="2715759"/>
              <a:ext cx="4244365" cy="423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正方形/長方形 73"/>
            <p:cNvSpPr/>
            <p:nvPr/>
          </p:nvSpPr>
          <p:spPr>
            <a:xfrm>
              <a:off x="5091409" y="3616458"/>
              <a:ext cx="1501735" cy="1002128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339745" y="3475816"/>
            <a:ext cx="2954243" cy="2871079"/>
            <a:chOff x="35497" y="4078202"/>
            <a:chExt cx="2447669" cy="2378765"/>
          </a:xfrm>
        </p:grpSpPr>
        <p:pic>
          <p:nvPicPr>
            <p:cNvPr id="71" name="Picture 2" descr="G:\SPM2014\paper\figure\shiisa-points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2" b="1826"/>
            <a:stretch/>
          </p:blipFill>
          <p:spPr bwMode="auto">
            <a:xfrm rot="16200000">
              <a:off x="69949" y="4043750"/>
              <a:ext cx="2378765" cy="2447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正方形/長方形 71"/>
            <p:cNvSpPr/>
            <p:nvPr/>
          </p:nvSpPr>
          <p:spPr>
            <a:xfrm>
              <a:off x="338600" y="4628257"/>
              <a:ext cx="864096" cy="576623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0" name="Picture 2" descr="G:\SPM2014\paper\figure\shiisa-tomo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0" y="2941360"/>
            <a:ext cx="3236294" cy="37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14020" y="6188143"/>
                <a:ext cx="13522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 smtClean="0"/>
                  <a:t>Tomogram: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" y="6188143"/>
                <a:ext cx="1352237" cy="646331"/>
              </a:xfrm>
              <a:prstGeom prst="rect">
                <a:avLst/>
              </a:prstGeom>
              <a:blipFill rotWithShape="0">
                <a:blip r:embed="rId13"/>
                <a:stretch>
                  <a:fillRect t="-4717" r="-31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1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150</Words>
  <Application>Microsoft Office PowerPoint</Application>
  <PresentationFormat>画面に合わせる (4:3)</PresentationFormat>
  <Paragraphs>59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​​テーマ</vt:lpstr>
      <vt:lpstr>PowerPoint プレゼンテーション</vt:lpstr>
      <vt:lpstr>Tomographic Surface Reconstruction</vt:lpstr>
      <vt:lpstr>Virtual CT Scanning</vt:lpstr>
      <vt:lpstr>Transmission-length from Point Cloud</vt:lpstr>
      <vt:lpstr>Filling Missing Parts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nagai</dc:creator>
  <cp:lastModifiedBy>nagai</cp:lastModifiedBy>
  <cp:revision>316</cp:revision>
  <cp:lastPrinted>2014-10-21T07:42:59Z</cp:lastPrinted>
  <dcterms:created xsi:type="dcterms:W3CDTF">2014-06-05T01:31:09Z</dcterms:created>
  <dcterms:modified xsi:type="dcterms:W3CDTF">2014-11-04T06:07:29Z</dcterms:modified>
</cp:coreProperties>
</file>