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26" d="100"/>
          <a:sy n="126" d="100"/>
        </p:scale>
        <p:origin x="119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783C-52BA-4A68-8131-746EFC7F67BF}" type="datetimeFigureOut">
              <a:rPr kumimoji="1" lang="ja-JP" altLang="en-US" smtClean="0"/>
              <a:t>2014/6/11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8B1-58C9-40DF-8F7A-BEBACC3A3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6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783C-52BA-4A68-8131-746EFC7F67BF}" type="datetimeFigureOut">
              <a:rPr kumimoji="1" lang="ja-JP" altLang="en-US" smtClean="0"/>
              <a:t>2014/6/11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8B1-58C9-40DF-8F7A-BEBACC3A3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40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783C-52BA-4A68-8131-746EFC7F67BF}" type="datetimeFigureOut">
              <a:rPr kumimoji="1" lang="ja-JP" altLang="en-US" smtClean="0"/>
              <a:t>2014/6/11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8B1-58C9-40DF-8F7A-BEBACC3A3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734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783C-52BA-4A68-8131-746EFC7F67BF}" type="datetimeFigureOut">
              <a:rPr kumimoji="1" lang="ja-JP" altLang="en-US" smtClean="0"/>
              <a:t>2014/6/11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8B1-58C9-40DF-8F7A-BEBACC3A3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90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783C-52BA-4A68-8131-746EFC7F67BF}" type="datetimeFigureOut">
              <a:rPr kumimoji="1" lang="ja-JP" altLang="en-US" smtClean="0"/>
              <a:t>2014/6/11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8B1-58C9-40DF-8F7A-BEBACC3A3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19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783C-52BA-4A68-8131-746EFC7F67BF}" type="datetimeFigureOut">
              <a:rPr kumimoji="1" lang="ja-JP" altLang="en-US" smtClean="0"/>
              <a:t>2014/6/11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8B1-58C9-40DF-8F7A-BEBACC3A3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55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783C-52BA-4A68-8131-746EFC7F67BF}" type="datetimeFigureOut">
              <a:rPr kumimoji="1" lang="ja-JP" altLang="en-US" smtClean="0"/>
              <a:t>2014/6/11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8B1-58C9-40DF-8F7A-BEBACC3A3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09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783C-52BA-4A68-8131-746EFC7F67BF}" type="datetimeFigureOut">
              <a:rPr kumimoji="1" lang="ja-JP" altLang="en-US" smtClean="0"/>
              <a:t>2014/6/11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8B1-58C9-40DF-8F7A-BEBACC3A3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98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783C-52BA-4A68-8131-746EFC7F67BF}" type="datetimeFigureOut">
              <a:rPr kumimoji="1" lang="ja-JP" altLang="en-US" smtClean="0"/>
              <a:t>2014/6/11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8B1-58C9-40DF-8F7A-BEBACC3A3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66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783C-52BA-4A68-8131-746EFC7F67BF}" type="datetimeFigureOut">
              <a:rPr kumimoji="1" lang="ja-JP" altLang="en-US" smtClean="0"/>
              <a:t>2014/6/11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8B1-58C9-40DF-8F7A-BEBACC3A3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22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783C-52BA-4A68-8131-746EFC7F67BF}" type="datetimeFigureOut">
              <a:rPr kumimoji="1" lang="ja-JP" altLang="en-US" smtClean="0"/>
              <a:t>2014/6/11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88B1-58C9-40DF-8F7A-BEBACC3A3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69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6783C-52BA-4A68-8131-746EFC7F67BF}" type="datetimeFigureOut">
              <a:rPr kumimoji="1" lang="ja-JP" altLang="en-US" smtClean="0"/>
              <a:t>2014/6/11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F88B1-58C9-40DF-8F7A-BEBACC3A3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222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/>
              <a:t>課題のタイトル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028758"/>
            <a:ext cx="6858000" cy="165576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400" dirty="0" smtClean="0"/>
              <a:t>学生番号</a:t>
            </a:r>
            <a:r>
              <a:rPr kumimoji="1" lang="en-US" altLang="ja-JP" sz="4400" dirty="0" smtClean="0"/>
              <a:t>:</a:t>
            </a:r>
            <a:endParaRPr lang="en-US" altLang="ja-JP" sz="4400" dirty="0"/>
          </a:p>
          <a:p>
            <a:pPr algn="l"/>
            <a:r>
              <a:rPr kumimoji="1" lang="ja-JP" altLang="en-US" sz="4400" dirty="0" smtClean="0"/>
              <a:t>         名前</a:t>
            </a:r>
            <a:r>
              <a:rPr kumimoji="1" lang="en-US" altLang="ja-JP" sz="4400" dirty="0" smtClean="0"/>
              <a:t>: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68714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やりたいこと </a:t>
            </a:r>
            <a:r>
              <a:rPr lang="en-US" altLang="ja-JP" sz="4000" dirty="0" smtClean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ja-JP" altLang="en-US" sz="4000" dirty="0" smtClean="0">
                <a:solidFill>
                  <a:schemeClr val="bg1">
                    <a:lumMod val="50000"/>
                  </a:schemeClr>
                </a:solidFill>
              </a:rPr>
              <a:t>書式は自由</a:t>
            </a:r>
            <a:r>
              <a:rPr lang="en-US" altLang="ja-JP" sz="4000" dirty="0" smtClean="0">
                <a:solidFill>
                  <a:schemeClr val="bg1">
                    <a:lumMod val="50000"/>
                  </a:schemeClr>
                </a:solidFill>
              </a:rPr>
              <a:t>]</a:t>
            </a:r>
            <a:endParaRPr kumimoji="1" lang="ja-JP" altLang="en-US" sz="4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 smtClean="0"/>
              <a:t>＊＊＊を</a:t>
            </a:r>
            <a:r>
              <a:rPr lang="en-US" altLang="ja-JP" sz="3200" dirty="0" smtClean="0"/>
              <a:t>×××</a:t>
            </a:r>
            <a:r>
              <a:rPr lang="ja-JP" altLang="en-US" sz="3200" dirty="0" smtClean="0"/>
              <a:t>するような○○○を作りたい。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入力は○○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計算結果は○○として表示される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8341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グラフィクスのイメージ図</a:t>
            </a:r>
            <a:endParaRPr kumimoji="1" lang="ja-JP" altLang="en-US" sz="4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9556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228850" y="2971800"/>
            <a:ext cx="4686300" cy="32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933700" y="3665220"/>
            <a:ext cx="7620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686300" y="4572000"/>
            <a:ext cx="7620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86600" y="4168140"/>
            <a:ext cx="19623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この円が△△△な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動きをする</a:t>
            </a:r>
            <a:endParaRPr kumimoji="1" lang="ja-JP" altLang="en-US" dirty="0"/>
          </a:p>
        </p:txBody>
      </p:sp>
      <p:cxnSp>
        <p:nvCxnSpPr>
          <p:cNvPr id="11" name="直線矢印コネクタ 10"/>
          <p:cNvCxnSpPr>
            <a:stCxn id="9" idx="1"/>
          </p:cNvCxnSpPr>
          <p:nvPr/>
        </p:nvCxnSpPr>
        <p:spPr>
          <a:xfrm flipH="1">
            <a:off x="5257800" y="4491306"/>
            <a:ext cx="1828800" cy="461694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076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学術的なポイント </a:t>
            </a:r>
            <a:r>
              <a:rPr lang="en-US" altLang="ja-JP" sz="4000" dirty="0" smtClean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ja-JP" altLang="en-US" sz="4000" dirty="0" smtClean="0">
                <a:solidFill>
                  <a:schemeClr val="bg1">
                    <a:lumMod val="50000"/>
                  </a:schemeClr>
                </a:solidFill>
              </a:rPr>
              <a:t>書式は自由</a:t>
            </a:r>
            <a:r>
              <a:rPr lang="en-US" altLang="ja-JP" sz="4000" dirty="0" smtClean="0">
                <a:solidFill>
                  <a:schemeClr val="bg1">
                    <a:lumMod val="50000"/>
                  </a:schemeClr>
                </a:solidFill>
              </a:rPr>
              <a:t>]</a:t>
            </a:r>
            <a:endParaRPr kumimoji="1" lang="ja-JP" altLang="en-US" sz="4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 smtClean="0"/>
              <a:t>＊＊＊方程式を</a:t>
            </a:r>
            <a:r>
              <a:rPr lang="en-US" altLang="ja-JP" sz="3200" dirty="0" smtClean="0"/>
              <a:t>※※※</a:t>
            </a:r>
            <a:r>
              <a:rPr lang="ja-JP" altLang="en-US" sz="3200" dirty="0" smtClean="0"/>
              <a:t>を使って解く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431924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70</Words>
  <Application>Microsoft Office PowerPoint</Application>
  <PresentationFormat>画面に合わせる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課題のタイトル</vt:lpstr>
      <vt:lpstr>やりたいこと [書式は自由]</vt:lpstr>
      <vt:lpstr>グラフィクスのイメージ図</vt:lpstr>
      <vt:lpstr>学術的なポイント [書式は自由]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課題のタイトル</dc:title>
  <dc:creator>Yutaka Ohtake</dc:creator>
  <cp:lastModifiedBy>Yutaka Ohtake</cp:lastModifiedBy>
  <cp:revision>3</cp:revision>
  <dcterms:created xsi:type="dcterms:W3CDTF">2014-06-11T03:09:34Z</dcterms:created>
  <dcterms:modified xsi:type="dcterms:W3CDTF">2014-06-11T03:29:46Z</dcterms:modified>
</cp:coreProperties>
</file>